
<file path=[Content_Types].xml><?xml version="1.0" encoding="utf-8"?>
<Types xmlns="http://schemas.openxmlformats.org/package/2006/content-types">
  <Default Extension="png" ContentType="image/png"/>
  <Default Extension="bin" ContentType="application/vnd.openxmlformats-officedocument.oleObject"/>
  <Default Extension="png&amp;ehk=rUXBGv8fTSOeEuo"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9" r:id="rId1"/>
    <p:sldMasterId id="2147483699" r:id="rId2"/>
  </p:sldMasterIdLst>
  <p:notesMasterIdLst>
    <p:notesMasterId r:id="rId40"/>
  </p:notesMasterIdLst>
  <p:handoutMasterIdLst>
    <p:handoutMasterId r:id="rId41"/>
  </p:handoutMasterIdLst>
  <p:sldIdLst>
    <p:sldId id="363" r:id="rId3"/>
    <p:sldId id="323" r:id="rId4"/>
    <p:sldId id="324" r:id="rId5"/>
    <p:sldId id="325" r:id="rId6"/>
    <p:sldId id="326" r:id="rId7"/>
    <p:sldId id="327" r:id="rId8"/>
    <p:sldId id="328" r:id="rId9"/>
    <p:sldId id="329" r:id="rId10"/>
    <p:sldId id="330" r:id="rId11"/>
    <p:sldId id="335" r:id="rId12"/>
    <p:sldId id="336" r:id="rId13"/>
    <p:sldId id="337" r:id="rId14"/>
    <p:sldId id="338" r:id="rId15"/>
    <p:sldId id="339" r:id="rId16"/>
    <p:sldId id="340" r:id="rId17"/>
    <p:sldId id="341" r:id="rId18"/>
    <p:sldId id="359" r:id="rId19"/>
    <p:sldId id="342" r:id="rId20"/>
    <p:sldId id="344" r:id="rId21"/>
    <p:sldId id="345" r:id="rId22"/>
    <p:sldId id="360" r:id="rId23"/>
    <p:sldId id="343" r:id="rId24"/>
    <p:sldId id="346" r:id="rId25"/>
    <p:sldId id="347" r:id="rId26"/>
    <p:sldId id="348" r:id="rId27"/>
    <p:sldId id="349" r:id="rId28"/>
    <p:sldId id="350" r:id="rId29"/>
    <p:sldId id="351" r:id="rId30"/>
    <p:sldId id="352" r:id="rId31"/>
    <p:sldId id="353" r:id="rId32"/>
    <p:sldId id="354" r:id="rId33"/>
    <p:sldId id="355" r:id="rId34"/>
    <p:sldId id="356" r:id="rId35"/>
    <p:sldId id="361" r:id="rId36"/>
    <p:sldId id="357" r:id="rId37"/>
    <p:sldId id="364" r:id="rId38"/>
    <p:sldId id="3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989"/>
    <a:srgbClr val="DD5A1F"/>
    <a:srgbClr val="163554"/>
    <a:srgbClr val="4D4D4D"/>
    <a:srgbClr val="959797"/>
    <a:srgbClr val="EE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6339" autoAdjust="0"/>
  </p:normalViewPr>
  <p:slideViewPr>
    <p:cSldViewPr snapToGrid="0" snapToObjects="1">
      <p:cViewPr varScale="1">
        <p:scale>
          <a:sx n="63" d="100"/>
          <a:sy n="63" d="100"/>
        </p:scale>
        <p:origin x="1243"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6" d="100"/>
          <a:sy n="86" d="100"/>
        </p:scale>
        <p:origin x="26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10/13/2018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10/13/2018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vulcan.codeplex.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varigence.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 yourself, but keep</a:t>
            </a:r>
            <a:r>
              <a:rPr lang="en-US" baseline="0" dirty="0"/>
              <a:t> it short. Mention your years of experience and how they can reach you.</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198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CallBiml</a:t>
            </a:r>
            <a:r>
              <a:rPr lang="en-US" dirty="0"/>
              <a:t> works like </a:t>
            </a:r>
            <a:r>
              <a:rPr lang="en-US" dirty="0" err="1"/>
              <a:t>IncludeFile</a:t>
            </a:r>
            <a:r>
              <a:rPr lang="en-US" dirty="0"/>
              <a:t>, except that you can pass parameters to change behavior. You have the caller and the </a:t>
            </a:r>
            <a:r>
              <a:rPr lang="en-US" dirty="0" err="1"/>
              <a:t>callee</a:t>
            </a:r>
            <a:r>
              <a:rPr lang="en-US" dirty="0"/>
              <a:t>. You cannot preview the </a:t>
            </a:r>
            <a:r>
              <a:rPr lang="en-US" dirty="0" err="1"/>
              <a:t>callee</a:t>
            </a:r>
            <a:r>
              <a:rPr lang="en-US" dirty="0"/>
              <a:t>.</a:t>
            </a:r>
          </a:p>
        </p:txBody>
      </p:sp>
      <p:sp>
        <p:nvSpPr>
          <p:cNvPr id="4" name="Slide Number Placeholder 3"/>
          <p:cNvSpPr>
            <a:spLocks noGrp="1"/>
          </p:cNvSpPr>
          <p:nvPr>
            <p:ph type="sldNum" sz="quarter" idx="10"/>
          </p:nvPr>
        </p:nvSpPr>
        <p:spPr/>
        <p:txBody>
          <a:bodyPr/>
          <a:lstStyle/>
          <a:p>
            <a:fld id="{D619F00E-9A68-9A45-9A40-54379875F4A0}" type="slidenum">
              <a:rPr lang="en-US" smtClean="0"/>
              <a:t>11</a:t>
            </a:fld>
            <a:endParaRPr lang="en-US"/>
          </a:p>
        </p:txBody>
      </p:sp>
    </p:spTree>
    <p:extLst>
      <p:ext uri="{BB962C8B-B14F-4D97-AF65-F5344CB8AC3E}">
        <p14:creationId xmlns:p14="http://schemas.microsoft.com/office/powerpoint/2010/main" val="1920422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CallBimlScriptWithOutput</a:t>
            </a:r>
            <a:r>
              <a:rPr lang="en-US" dirty="0"/>
              <a:t> you can specify output parameters.</a:t>
            </a:r>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12559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a:t>
            </a:r>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261177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a:t>
            </a:r>
          </a:p>
        </p:txBody>
      </p:sp>
      <p:sp>
        <p:nvSpPr>
          <p:cNvPr id="4" name="Slide Number Placeholder 3"/>
          <p:cNvSpPr>
            <a:spLocks noGrp="1"/>
          </p:cNvSpPr>
          <p:nvPr>
            <p:ph type="sldNum" sz="quarter" idx="10"/>
          </p:nvPr>
        </p:nvSpPr>
        <p:spPr/>
        <p:txBody>
          <a:bodyPr/>
          <a:lstStyle/>
          <a:p>
            <a:fld id="{D619F00E-9A68-9A45-9A40-54379875F4A0}" type="slidenum">
              <a:rPr lang="en-US" smtClean="0"/>
              <a:t>14</a:t>
            </a:fld>
            <a:endParaRPr lang="en-US"/>
          </a:p>
        </p:txBody>
      </p:sp>
    </p:spTree>
    <p:extLst>
      <p:ext uri="{BB962C8B-B14F-4D97-AF65-F5344CB8AC3E}">
        <p14:creationId xmlns:p14="http://schemas.microsoft.com/office/powerpoint/2010/main" val="3525711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15</a:t>
            </a:fld>
            <a:endParaRPr lang="en-US"/>
          </a:p>
        </p:txBody>
      </p:sp>
    </p:spTree>
    <p:extLst>
      <p:ext uri="{BB962C8B-B14F-4D97-AF65-F5344CB8AC3E}">
        <p14:creationId xmlns:p14="http://schemas.microsoft.com/office/powerpoint/2010/main" val="468852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using extension methods, you don’t have to type </a:t>
            </a:r>
            <a:r>
              <a:rPr lang="en-US" dirty="0" err="1"/>
              <a:t>HelperClass</a:t>
            </a:r>
            <a:r>
              <a:rPr lang="en-US" dirty="0"/>
              <a:t> in front of the function.</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4103395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17</a:t>
            </a:fld>
            <a:endParaRPr lang="en-US"/>
          </a:p>
        </p:txBody>
      </p:sp>
    </p:spTree>
    <p:extLst>
      <p:ext uri="{BB962C8B-B14F-4D97-AF65-F5344CB8AC3E}">
        <p14:creationId xmlns:p14="http://schemas.microsoft.com/office/powerpoint/2010/main" val="271049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340541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19</a:t>
            </a:fld>
            <a:endParaRPr lang="en-US"/>
          </a:p>
        </p:txBody>
      </p:sp>
    </p:spTree>
    <p:extLst>
      <p:ext uri="{BB962C8B-B14F-4D97-AF65-F5344CB8AC3E}">
        <p14:creationId xmlns:p14="http://schemas.microsoft.com/office/powerpoint/2010/main" val="251504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Annotations are key-value pairs that allow you to bind metadata to objects. With this you can make your Biml more robust and dynamic. There are also object tags.</a:t>
            </a:r>
          </a:p>
        </p:txBody>
      </p:sp>
      <p:sp>
        <p:nvSpPr>
          <p:cNvPr id="4" name="Slide Number Placeholder 3"/>
          <p:cNvSpPr>
            <a:spLocks noGrp="1"/>
          </p:cNvSpPr>
          <p:nvPr>
            <p:ph type="sldNum" sz="quarter" idx="10"/>
          </p:nvPr>
        </p:nvSpPr>
        <p:spPr/>
        <p:txBody>
          <a:bodyPr/>
          <a:lstStyle/>
          <a:p>
            <a:fld id="{D619F00E-9A68-9A45-9A40-54379875F4A0}" type="slidenum">
              <a:rPr lang="en-US" smtClean="0"/>
              <a:t>20</a:t>
            </a:fld>
            <a:endParaRPr lang="en-US"/>
          </a:p>
        </p:txBody>
      </p:sp>
    </p:spTree>
    <p:extLst>
      <p:ext uri="{BB962C8B-B14F-4D97-AF65-F5344CB8AC3E}">
        <p14:creationId xmlns:p14="http://schemas.microsoft.com/office/powerpoint/2010/main" val="273824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a:t>
            </a:fld>
            <a:endParaRPr lang="en-US"/>
          </a:p>
        </p:txBody>
      </p:sp>
    </p:spTree>
    <p:extLst>
      <p:ext uri="{BB962C8B-B14F-4D97-AF65-F5344CB8AC3E}">
        <p14:creationId xmlns:p14="http://schemas.microsoft.com/office/powerpoint/2010/main" val="571296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21</a:t>
            </a:fld>
            <a:endParaRPr lang="en-US"/>
          </a:p>
        </p:txBody>
      </p:sp>
    </p:spTree>
    <p:extLst>
      <p:ext uri="{BB962C8B-B14F-4D97-AF65-F5344CB8AC3E}">
        <p14:creationId xmlns:p14="http://schemas.microsoft.com/office/powerpoint/2010/main" val="94037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22</a:t>
            </a:fld>
            <a:endParaRPr lang="en-US"/>
          </a:p>
        </p:txBody>
      </p:sp>
    </p:spTree>
    <p:extLst>
      <p:ext uri="{BB962C8B-B14F-4D97-AF65-F5344CB8AC3E}">
        <p14:creationId xmlns:p14="http://schemas.microsoft.com/office/powerpoint/2010/main" val="80524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lot of cases, you don’t have to write Biml code to specify default properties. This means you have to know what the default properties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23</a:t>
            </a:fld>
            <a:endParaRPr lang="en-US"/>
          </a:p>
        </p:txBody>
      </p:sp>
    </p:spTree>
    <p:extLst>
      <p:ext uri="{BB962C8B-B14F-4D97-AF65-F5344CB8AC3E}">
        <p14:creationId xmlns:p14="http://schemas.microsoft.com/office/powerpoint/2010/main" val="2492118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successful compilation doesn’t mean SSIS packages can be generated!!!</a:t>
            </a:r>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944159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messages, typically C# errors</a:t>
            </a:r>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2236955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messages, typically C# errors. This one pops up when you have a } too many or too few in your code.</a:t>
            </a:r>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106343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successful compilation doesn’t mean SSIS packages can be generated!!!</a:t>
            </a:r>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3505700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&amp; dirty debugging.</a:t>
            </a:r>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755091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log actions of the Biml compiler to a log file, or write your own log messages.</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3731380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Mostly a </a:t>
            </a:r>
            <a:r>
              <a:rPr lang="en-US" dirty="0" err="1"/>
              <a:t>BimlStudio</a:t>
            </a:r>
            <a:r>
              <a:rPr lang="en-US" dirty="0"/>
              <a:t> feature. But you can write some code to parse the XML of the generated Biml and generate some HTML docs (described in the book). If anyone is feeling lucky…</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323861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2847176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206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194740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staging packages to transfer AW 2017 to a staging environment.</a:t>
            </a:r>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398023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started as a project at MS: </a:t>
            </a:r>
            <a:r>
              <a:rPr lang="en-US" dirty="0">
                <a:hlinkClick r:id="rId3"/>
              </a:rPr>
              <a:t>http://vulcan.codeplex.com/</a:t>
            </a:r>
            <a:endParaRPr lang="en-US" dirty="0"/>
          </a:p>
          <a:p>
            <a:pPr lvl="1"/>
            <a:r>
              <a:rPr lang="en-US" dirty="0"/>
              <a:t>developer left to found company </a:t>
            </a:r>
            <a:r>
              <a:rPr lang="en-US" dirty="0" err="1"/>
              <a:t>Varigence</a:t>
            </a:r>
            <a:r>
              <a:rPr lang="en-US" dirty="0"/>
              <a:t> </a:t>
            </a:r>
            <a:r>
              <a:rPr lang="en-US" dirty="0">
                <a:hlinkClick r:id="rId4"/>
              </a:rPr>
              <a:t>http://www.varigence.com/</a:t>
            </a:r>
            <a:endParaRPr lang="en-US" dirty="0"/>
          </a:p>
          <a:p>
            <a:pPr lvl="2"/>
            <a:r>
              <a:rPr lang="en-US" dirty="0"/>
              <a:t>took the idea (not the code) and developed BIML</a:t>
            </a:r>
          </a:p>
          <a:p>
            <a:pPr lvl="1"/>
            <a:endParaRPr lang="en-US" dirty="0"/>
          </a:p>
          <a:p>
            <a:pPr lvl="1"/>
            <a:r>
              <a:rPr lang="en-US" dirty="0"/>
              <a:t>Biml is a markup language and compiler</a:t>
            </a:r>
          </a:p>
          <a:p>
            <a:pPr lvl="2"/>
            <a:r>
              <a:rPr lang="en-US" dirty="0"/>
              <a:t>translates metadata into business intelligence solutions for SQL Server</a:t>
            </a:r>
          </a:p>
          <a:p>
            <a:pPr lvl="2"/>
            <a:r>
              <a:rPr lang="en-US" dirty="0"/>
              <a:t>supports SSIS and SSAS</a:t>
            </a:r>
          </a:p>
          <a:p>
            <a:pPr lvl="2"/>
            <a:r>
              <a:rPr lang="en-US" dirty="0" err="1"/>
              <a:t>Varigence</a:t>
            </a:r>
            <a:r>
              <a:rPr lang="en-US" dirty="0"/>
              <a:t> made part of Biml available as open source</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467864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 XML dialect, the Biml compiler generates SSIS packages. The XML of Biml is considerably easier to read than the one used in the actual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7</a:t>
            </a:fld>
            <a:endParaRPr lang="en-US"/>
          </a:p>
        </p:txBody>
      </p:sp>
    </p:spTree>
    <p:extLst>
      <p:ext uri="{BB962C8B-B14F-4D97-AF65-F5344CB8AC3E}">
        <p14:creationId xmlns:p14="http://schemas.microsoft.com/office/powerpoint/2010/main" val="503611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Biml you can also generate/specify relational metadata.</a:t>
            </a:r>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260177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9</a:t>
            </a:fld>
            <a:endParaRPr lang="en-US"/>
          </a:p>
        </p:txBody>
      </p:sp>
    </p:spTree>
    <p:extLst>
      <p:ext uri="{BB962C8B-B14F-4D97-AF65-F5344CB8AC3E}">
        <p14:creationId xmlns:p14="http://schemas.microsoft.com/office/powerpoint/2010/main" val="72472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file. Just include the contents of the file directly into the Biml code. Make sure your tags match.</a:t>
            </a:r>
          </a:p>
          <a:p>
            <a:r>
              <a:rPr lang="en-US" dirty="0"/>
              <a:t>You can also include other types of files, such as .</a:t>
            </a:r>
            <a:r>
              <a:rPr lang="en-US" dirty="0" err="1"/>
              <a:t>cs</a:t>
            </a:r>
            <a:r>
              <a:rPr lang="en-US" dirty="0"/>
              <a:t> or .</a:t>
            </a:r>
            <a:r>
              <a:rPr lang="en-US" dirty="0" err="1"/>
              <a:t>sql</a:t>
            </a:r>
            <a:r>
              <a:rPr lang="en-US" dirty="0"/>
              <a:t>.</a:t>
            </a:r>
          </a:p>
          <a:p>
            <a:r>
              <a:rPr lang="en-US" dirty="0"/>
              <a:t>Demo: behaves wonky when the template tiers are left out.</a:t>
            </a:r>
          </a:p>
          <a:p>
            <a:endParaRPr lang="en-US" dirty="0"/>
          </a:p>
          <a:p>
            <a:r>
              <a:rPr lang="en-US" dirty="0"/>
              <a:t>Good use case would be to control the logging framework.</a:t>
            </a:r>
          </a:p>
        </p:txBody>
      </p:sp>
      <p:sp>
        <p:nvSpPr>
          <p:cNvPr id="4" name="Slide Number Placeholder 3"/>
          <p:cNvSpPr>
            <a:spLocks noGrp="1"/>
          </p:cNvSpPr>
          <p:nvPr>
            <p:ph type="sldNum" sz="quarter" idx="10"/>
          </p:nvPr>
        </p:nvSpPr>
        <p:spPr/>
        <p:txBody>
          <a:bodyPr/>
          <a:lstStyle/>
          <a:p>
            <a:fld id="{D619F00E-9A68-9A45-9A40-54379875F4A0}" type="slidenum">
              <a:rPr lang="en-US" smtClean="0"/>
              <a:t>10</a:t>
            </a:fld>
            <a:endParaRPr lang="en-US"/>
          </a:p>
        </p:txBody>
      </p:sp>
    </p:spTree>
    <p:extLst>
      <p:ext uri="{BB962C8B-B14F-4D97-AF65-F5344CB8AC3E}">
        <p14:creationId xmlns:p14="http://schemas.microsoft.com/office/powerpoint/2010/main" val="875212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94664" y="2326696"/>
            <a:ext cx="6174059"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4705815" y="4825806"/>
            <a:ext cx="6174059"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306017854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QLUG-Titel-roo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nl-NL" dirty="0"/>
              <a:t>--Titel bewerken</a:t>
            </a:r>
            <a:endParaRPr lang="nl-BE" dirty="0"/>
          </a:p>
        </p:txBody>
      </p:sp>
      <p:sp>
        <p:nvSpPr>
          <p:cNvPr id="3"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1524000" y="4053600"/>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Ondertitel bewerken</a:t>
            </a:r>
            <a:endParaRPr lang="nl-BE" dirty="0"/>
          </a:p>
        </p:txBody>
      </p:sp>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pic>
        <p:nvPicPr>
          <p:cNvPr id="9" name="Afbeelding 8">
            <a:extLst>
              <a:ext uri="{FF2B5EF4-FFF2-40B4-BE49-F238E27FC236}">
                <a16:creationId xmlns:a16="http://schemas.microsoft.com/office/drawing/2014/main" id="{C450B78A-8767-4807-B193-31EF6ED83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9600" y="6094800"/>
            <a:ext cx="390144" cy="384048"/>
          </a:xfrm>
          <a:prstGeom prst="rect">
            <a:avLst/>
          </a:prstGeom>
        </p:spPr>
      </p:pic>
    </p:spTree>
    <p:extLst>
      <p:ext uri="{BB962C8B-B14F-4D97-AF65-F5344CB8AC3E}">
        <p14:creationId xmlns:p14="http://schemas.microsoft.com/office/powerpoint/2010/main" val="15160398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QLUG-Hoofdstu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916A6-7344-4100-B55B-B51B5C4D4508}"/>
              </a:ext>
            </a:extLst>
          </p:cNvPr>
          <p:cNvSpPr>
            <a:spLocks noGrp="1"/>
          </p:cNvSpPr>
          <p:nvPr>
            <p:ph type="title" hasCustomPrompt="1"/>
          </p:nvPr>
        </p:nvSpPr>
        <p:spPr>
          <a:xfrm>
            <a:off x="831850" y="1709738"/>
            <a:ext cx="10515600" cy="2852737"/>
          </a:xfrm>
        </p:spPr>
        <p:txBody>
          <a:bodyPr anchor="b"/>
          <a:lstStyle>
            <a:lvl1pPr>
              <a:defRPr sz="6000"/>
            </a:lvl1pPr>
          </a:lstStyle>
          <a:p>
            <a:r>
              <a:rPr lang="nl-NL" dirty="0"/>
              <a:t>--Titel bewerken</a:t>
            </a:r>
            <a:endParaRPr lang="nl-BE" dirty="0"/>
          </a:p>
        </p:txBody>
      </p:sp>
      <p:sp>
        <p:nvSpPr>
          <p:cNvPr id="3" name="Tijdelijke aanduiding voor tekst 2">
            <a:extLst>
              <a:ext uri="{FF2B5EF4-FFF2-40B4-BE49-F238E27FC236}">
                <a16:creationId xmlns:a16="http://schemas.microsoft.com/office/drawing/2014/main" id="{DC2C3EE1-97A9-4CB9-A2F9-D878938692AA}"/>
              </a:ext>
            </a:extLst>
          </p:cNvPr>
          <p:cNvSpPr>
            <a:spLocks noGrp="1"/>
          </p:cNvSpPr>
          <p:nvPr>
            <p:ph type="body" idx="1" hasCustomPrompt="1"/>
          </p:nvPr>
        </p:nvSpPr>
        <p:spPr>
          <a:xfrm>
            <a:off x="831850" y="4589463"/>
            <a:ext cx="10515600" cy="1500187"/>
          </a:xfrm>
        </p:spPr>
        <p:txBody>
          <a:bodyPr/>
          <a:lstStyle>
            <a:lvl1pPr marL="0" indent="0">
              <a:buNone/>
              <a:defRPr sz="2400" b="1">
                <a:solidFill>
                  <a:srgbClr val="E6331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Subtitel bewerken</a:t>
            </a:r>
          </a:p>
        </p:txBody>
      </p:sp>
      <p:sp>
        <p:nvSpPr>
          <p:cNvPr id="4" name="Tijdelijke aanduiding voor datum 3">
            <a:extLst>
              <a:ext uri="{FF2B5EF4-FFF2-40B4-BE49-F238E27FC236}">
                <a16:creationId xmlns:a16="http://schemas.microsoft.com/office/drawing/2014/main" id="{42E16671-BDB9-4C2F-B7DF-2A2073F953B6}"/>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9B739908-86E9-4753-822A-43FFE0AC9C5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70C2DA8-A2E9-49E3-AEF8-35194521C313}"/>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115502731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LUG-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DB3685-8765-4367-B571-7B1BFAE33C49}"/>
              </a:ext>
            </a:extLst>
          </p:cNvPr>
          <p:cNvSpPr>
            <a:spLocks noGrp="1"/>
          </p:cNvSpPr>
          <p:nvPr>
            <p:ph type="title" hasCustomPrompt="1"/>
          </p:nvPr>
        </p:nvSpPr>
        <p:spPr>
          <a:xfrm>
            <a:off x="838200" y="365125"/>
            <a:ext cx="10515600" cy="1027257"/>
          </a:xfrm>
        </p:spPr>
        <p:txBody>
          <a:bodyPr vert="horz" lIns="91440" tIns="45720" rIns="91440" bIns="45720" rtlCol="0" anchor="t" anchorCtr="0">
            <a:normAutofit/>
          </a:bodyPr>
          <a:lstStyle>
            <a:lvl1pPr>
              <a:defRPr lang="nl-BE" sz="4000" dirty="0"/>
            </a:lvl1pPr>
          </a:lstStyle>
          <a:p>
            <a:pPr lvl="0"/>
            <a:r>
              <a:rPr lang="nl-NL" dirty="0"/>
              <a:t>--Titel bewerken</a:t>
            </a:r>
            <a:endParaRPr lang="nl-BE" dirty="0"/>
          </a:p>
        </p:txBody>
      </p:sp>
      <p:sp>
        <p:nvSpPr>
          <p:cNvPr id="3" name="Tijdelijke aanduiding voor inhoud 2">
            <a:extLst>
              <a:ext uri="{FF2B5EF4-FFF2-40B4-BE49-F238E27FC236}">
                <a16:creationId xmlns:a16="http://schemas.microsoft.com/office/drawing/2014/main" id="{A5937A64-B2ED-477E-A45A-5DFDCE766AF3}"/>
              </a:ext>
            </a:extLst>
          </p:cNvPr>
          <p:cNvSpPr>
            <a:spLocks noGrp="1"/>
          </p:cNvSpPr>
          <p:nvPr>
            <p:ph idx="1"/>
          </p:nvPr>
        </p:nvSpPr>
        <p:spPr>
          <a:xfrm>
            <a:off x="838200" y="2317173"/>
            <a:ext cx="10515600" cy="3859790"/>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a:extLst>
              <a:ext uri="{FF2B5EF4-FFF2-40B4-BE49-F238E27FC236}">
                <a16:creationId xmlns:a16="http://schemas.microsoft.com/office/drawing/2014/main" id="{9B45FF94-8CFD-4AF6-AA51-6FCE24569804}"/>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14677E5D-9616-4450-826D-71B5A967E1E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4A1770-56EE-4866-B794-900DC879BF70}"/>
              </a:ext>
            </a:extLst>
          </p:cNvPr>
          <p:cNvSpPr>
            <a:spLocks noGrp="1"/>
          </p:cNvSpPr>
          <p:nvPr>
            <p:ph type="sldNum" sz="quarter" idx="12"/>
          </p:nvPr>
        </p:nvSpPr>
        <p:spPr/>
        <p:txBody>
          <a:bodyPr/>
          <a:lstStyle/>
          <a:p>
            <a:fld id="{D41FD555-2F82-9747-928C-A3E63261FF2A}" type="slidenum">
              <a:rPr lang="en-US" smtClean="0"/>
              <a:pPr/>
              <a:t>‹#›</a:t>
            </a:fld>
            <a:endParaRPr lang="en-US"/>
          </a:p>
        </p:txBody>
      </p:sp>
      <p:sp>
        <p:nvSpPr>
          <p:cNvPr id="8" name="Tijdelijke aanduiding voor tekst 7">
            <a:extLst>
              <a:ext uri="{FF2B5EF4-FFF2-40B4-BE49-F238E27FC236}">
                <a16:creationId xmlns:a16="http://schemas.microsoft.com/office/drawing/2014/main" id="{525188F4-EFAE-4F7B-9F66-1CF7CC9F42A6}"/>
              </a:ext>
            </a:extLst>
          </p:cNvPr>
          <p:cNvSpPr>
            <a:spLocks noGrp="1"/>
          </p:cNvSpPr>
          <p:nvPr>
            <p:ph type="body" sz="quarter" idx="13" hasCustomPrompt="1"/>
          </p:nvPr>
        </p:nvSpPr>
        <p:spPr>
          <a:xfrm>
            <a:off x="838200" y="1497012"/>
            <a:ext cx="10515600" cy="716251"/>
          </a:xfrm>
        </p:spPr>
        <p:txBody>
          <a:bodyPr/>
          <a:lstStyle>
            <a:lvl1pPr marL="0" indent="0">
              <a:buNone/>
              <a:defRPr b="1">
                <a:solidFill>
                  <a:srgbClr val="E63312"/>
                </a:solidFill>
              </a:defRPr>
            </a:lvl1pPr>
          </a:lstStyle>
          <a:p>
            <a:pPr lvl="0"/>
            <a:r>
              <a:rPr lang="nl-BE" dirty="0"/>
              <a:t>Subtitel bewerken</a:t>
            </a:r>
          </a:p>
        </p:txBody>
      </p:sp>
    </p:spTree>
    <p:extLst>
      <p:ext uri="{BB962C8B-B14F-4D97-AF65-F5344CB8AC3E}">
        <p14:creationId xmlns:p14="http://schemas.microsoft.com/office/powerpoint/2010/main" val="116715793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LUG-Tekst + afbeel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75BFF2-FD53-4691-B365-11BE29F6925D}"/>
              </a:ext>
            </a:extLst>
          </p:cNvPr>
          <p:cNvSpPr>
            <a:spLocks noGrp="1"/>
          </p:cNvSpPr>
          <p:nvPr>
            <p:ph type="title" hasCustomPrompt="1"/>
          </p:nvPr>
        </p:nvSpPr>
        <p:spPr>
          <a:xfrm>
            <a:off x="6172200" y="365125"/>
            <a:ext cx="5181600" cy="1325563"/>
          </a:xfrm>
        </p:spPr>
        <p:txBody>
          <a:bodyPr anchor="b" anchorCtr="0">
            <a:normAutofit/>
          </a:bodyPr>
          <a:lstStyle>
            <a:lvl1pPr>
              <a:defRPr sz="4000"/>
            </a:lvl1pPr>
          </a:lstStyle>
          <a:p>
            <a:r>
              <a:rPr lang="nl-NL" dirty="0"/>
              <a:t>--Titel bewerken</a:t>
            </a:r>
            <a:endParaRPr lang="nl-BE" dirty="0"/>
          </a:p>
        </p:txBody>
      </p:sp>
      <p:sp>
        <p:nvSpPr>
          <p:cNvPr id="4" name="Tijdelijke aanduiding voor inhoud 3">
            <a:extLst>
              <a:ext uri="{FF2B5EF4-FFF2-40B4-BE49-F238E27FC236}">
                <a16:creationId xmlns:a16="http://schemas.microsoft.com/office/drawing/2014/main" id="{1CDE9E76-A00E-445E-AA90-7E95130E05ED}"/>
              </a:ext>
            </a:extLst>
          </p:cNvPr>
          <p:cNvSpPr>
            <a:spLocks noGrp="1"/>
          </p:cNvSpPr>
          <p:nvPr>
            <p:ph sz="half" idx="2"/>
          </p:nvPr>
        </p:nvSpPr>
        <p:spPr>
          <a:xfrm>
            <a:off x="6172200" y="2486025"/>
            <a:ext cx="5181600" cy="3690937"/>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ijdelijke aanduiding voor datum 4">
            <a:extLst>
              <a:ext uri="{FF2B5EF4-FFF2-40B4-BE49-F238E27FC236}">
                <a16:creationId xmlns:a16="http://schemas.microsoft.com/office/drawing/2014/main" id="{FC3A3007-958F-4653-97CA-91A3DAE8F115}"/>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6" name="Tijdelijke aanduiding voor voettekst 5">
            <a:extLst>
              <a:ext uri="{FF2B5EF4-FFF2-40B4-BE49-F238E27FC236}">
                <a16:creationId xmlns:a16="http://schemas.microsoft.com/office/drawing/2014/main" id="{F7ADB935-DC55-4558-BC6E-5055A93BA22F}"/>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435F01B-82E9-475E-BD70-11B53AA776B0}"/>
              </a:ext>
            </a:extLst>
          </p:cNvPr>
          <p:cNvSpPr>
            <a:spLocks noGrp="1"/>
          </p:cNvSpPr>
          <p:nvPr>
            <p:ph type="sldNum" sz="quarter" idx="12"/>
          </p:nvPr>
        </p:nvSpPr>
        <p:spPr/>
        <p:txBody>
          <a:bodyPr/>
          <a:lstStyle/>
          <a:p>
            <a:fld id="{D41FD555-2F82-9747-928C-A3E63261FF2A}" type="slidenum">
              <a:rPr lang="en-US" smtClean="0"/>
              <a:pPr/>
              <a:t>‹#›</a:t>
            </a:fld>
            <a:endParaRPr lang="en-US"/>
          </a:p>
        </p:txBody>
      </p:sp>
      <p:sp>
        <p:nvSpPr>
          <p:cNvPr id="8" name="Tijdelijke aanduiding voor afbeelding 8">
            <a:extLst>
              <a:ext uri="{FF2B5EF4-FFF2-40B4-BE49-F238E27FC236}">
                <a16:creationId xmlns:a16="http://schemas.microsoft.com/office/drawing/2014/main" id="{416143FB-0716-4026-B2B7-8C13CBCC90EC}"/>
              </a:ext>
            </a:extLst>
          </p:cNvPr>
          <p:cNvSpPr>
            <a:spLocks noGrp="1"/>
          </p:cNvSpPr>
          <p:nvPr>
            <p:ph type="pic" sz="quarter" idx="13"/>
          </p:nvPr>
        </p:nvSpPr>
        <p:spPr>
          <a:xfrm>
            <a:off x="0" y="-6598"/>
            <a:ext cx="5472771" cy="6864597"/>
          </a:xfrm>
          <a:custGeom>
            <a:avLst/>
            <a:gdLst>
              <a:gd name="connsiteX0" fmla="*/ 0 w 4966636"/>
              <a:gd name="connsiteY0" fmla="*/ 0 h 6858000"/>
              <a:gd name="connsiteX1" fmla="*/ 4966636 w 4966636"/>
              <a:gd name="connsiteY1" fmla="*/ 0 h 6858000"/>
              <a:gd name="connsiteX2" fmla="*/ 4966636 w 4966636"/>
              <a:gd name="connsiteY2" fmla="*/ 6858000 h 6858000"/>
              <a:gd name="connsiteX3" fmla="*/ 0 w 4966636"/>
              <a:gd name="connsiteY3" fmla="*/ 6858000 h 6858000"/>
              <a:gd name="connsiteX4" fmla="*/ 0 w 4966636"/>
              <a:gd name="connsiteY4" fmla="*/ 0 h 6858000"/>
              <a:gd name="connsiteX0" fmla="*/ 0 w 4966636"/>
              <a:gd name="connsiteY0" fmla="*/ 0 h 6858000"/>
              <a:gd name="connsiteX1" fmla="*/ 4966636 w 4966636"/>
              <a:gd name="connsiteY1" fmla="*/ 0 h 6858000"/>
              <a:gd name="connsiteX2" fmla="*/ 4088812 w 4966636"/>
              <a:gd name="connsiteY2" fmla="*/ 6845808 h 6858000"/>
              <a:gd name="connsiteX3" fmla="*/ 0 w 4966636"/>
              <a:gd name="connsiteY3" fmla="*/ 6858000 h 6858000"/>
              <a:gd name="connsiteX4" fmla="*/ 0 w 4966636"/>
              <a:gd name="connsiteY4" fmla="*/ 0 h 6858000"/>
              <a:gd name="connsiteX0" fmla="*/ 0 w 5466508"/>
              <a:gd name="connsiteY0" fmla="*/ 0 h 6858000"/>
              <a:gd name="connsiteX1" fmla="*/ 5466508 w 5466508"/>
              <a:gd name="connsiteY1" fmla="*/ 12192 h 6858000"/>
              <a:gd name="connsiteX2" fmla="*/ 4088812 w 5466508"/>
              <a:gd name="connsiteY2" fmla="*/ 6845808 h 6858000"/>
              <a:gd name="connsiteX3" fmla="*/ 0 w 5466508"/>
              <a:gd name="connsiteY3" fmla="*/ 6858000 h 6858000"/>
              <a:gd name="connsiteX4" fmla="*/ 0 w 5466508"/>
              <a:gd name="connsiteY4" fmla="*/ 0 h 6858000"/>
              <a:gd name="connsiteX0" fmla="*/ 0 w 5472771"/>
              <a:gd name="connsiteY0" fmla="*/ 6597 h 6864597"/>
              <a:gd name="connsiteX1" fmla="*/ 5472771 w 5472771"/>
              <a:gd name="connsiteY1" fmla="*/ 0 h 6864597"/>
              <a:gd name="connsiteX2" fmla="*/ 4088812 w 5472771"/>
              <a:gd name="connsiteY2" fmla="*/ 6852405 h 6864597"/>
              <a:gd name="connsiteX3" fmla="*/ 0 w 5472771"/>
              <a:gd name="connsiteY3" fmla="*/ 6864597 h 6864597"/>
              <a:gd name="connsiteX4" fmla="*/ 0 w 5472771"/>
              <a:gd name="connsiteY4" fmla="*/ 6597 h 6864597"/>
              <a:gd name="connsiteX0" fmla="*/ 0 w 5472771"/>
              <a:gd name="connsiteY0" fmla="*/ 6597 h 6864597"/>
              <a:gd name="connsiteX1" fmla="*/ 5472771 w 5472771"/>
              <a:gd name="connsiteY1" fmla="*/ 0 h 6864597"/>
              <a:gd name="connsiteX2" fmla="*/ 4088812 w 5472771"/>
              <a:gd name="connsiteY2" fmla="*/ 6852405 h 6864597"/>
              <a:gd name="connsiteX3" fmla="*/ 0 w 5472771"/>
              <a:gd name="connsiteY3" fmla="*/ 6864597 h 6864597"/>
              <a:gd name="connsiteX4" fmla="*/ 0 w 5472771"/>
              <a:gd name="connsiteY4" fmla="*/ 6597 h 686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2771" h="6864597">
                <a:moveTo>
                  <a:pt x="0" y="6597"/>
                </a:moveTo>
                <a:cubicBezTo>
                  <a:pt x="1824257" y="4398"/>
                  <a:pt x="95689" y="11724"/>
                  <a:pt x="5472771" y="0"/>
                </a:cubicBezTo>
                <a:lnTo>
                  <a:pt x="4088812" y="6852405"/>
                </a:lnTo>
                <a:lnTo>
                  <a:pt x="0" y="6864597"/>
                </a:lnTo>
                <a:lnTo>
                  <a:pt x="0" y="6597"/>
                </a:lnTo>
                <a:close/>
              </a:path>
            </a:pathLst>
          </a:custGeom>
          <a:noFill/>
        </p:spPr>
        <p:txBody>
          <a:bodyPr/>
          <a:lstStyle/>
          <a:p>
            <a:r>
              <a:rPr lang="en-US"/>
              <a:t>Click icon to add picture</a:t>
            </a:r>
            <a:endParaRPr lang="nl-NL"/>
          </a:p>
        </p:txBody>
      </p:sp>
      <p:sp>
        <p:nvSpPr>
          <p:cNvPr id="9" name="Tijdelijke aanduiding voor tekst 10">
            <a:extLst>
              <a:ext uri="{FF2B5EF4-FFF2-40B4-BE49-F238E27FC236}">
                <a16:creationId xmlns:a16="http://schemas.microsoft.com/office/drawing/2014/main" id="{D3F5FBCA-DCDC-42F1-93CF-FC17F1365104}"/>
              </a:ext>
            </a:extLst>
          </p:cNvPr>
          <p:cNvSpPr>
            <a:spLocks noGrp="1"/>
          </p:cNvSpPr>
          <p:nvPr>
            <p:ph type="body" sz="quarter" idx="14" hasCustomPrompt="1"/>
          </p:nvPr>
        </p:nvSpPr>
        <p:spPr>
          <a:xfrm>
            <a:off x="6172200" y="1828800"/>
            <a:ext cx="5181600" cy="519113"/>
          </a:xfrm>
        </p:spPr>
        <p:txBody>
          <a:bodyPr/>
          <a:lstStyle>
            <a:lvl1pPr marL="0" indent="0">
              <a:buNone/>
              <a:defRPr b="1">
                <a:solidFill>
                  <a:srgbClr val="E63312"/>
                </a:solidFill>
              </a:defRPr>
            </a:lvl1pPr>
          </a:lstStyle>
          <a:p>
            <a:pPr marL="342900" marR="0" lvl="0" indent="-342900" algn="l" defTabSz="914400" rtl="0" eaLnBrk="1" fontAlgn="auto" latinLnBrk="0" hangingPunct="1">
              <a:lnSpc>
                <a:spcPct val="90000"/>
              </a:lnSpc>
              <a:spcBef>
                <a:spcPts val="1000"/>
              </a:spcBef>
              <a:spcAft>
                <a:spcPts val="0"/>
              </a:spcAft>
              <a:buClr>
                <a:schemeClr val="bg1"/>
              </a:buClr>
              <a:buSzTx/>
              <a:tabLst/>
              <a:defRPr/>
            </a:pPr>
            <a:r>
              <a:rPr lang="nl-NL" dirty="0"/>
              <a:t>Subtitel bewerken</a:t>
            </a:r>
          </a:p>
        </p:txBody>
      </p:sp>
    </p:spTree>
    <p:extLst>
      <p:ext uri="{BB962C8B-B14F-4D97-AF65-F5344CB8AC3E}">
        <p14:creationId xmlns:p14="http://schemas.microsoft.com/office/powerpoint/2010/main" val="166203574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SQLUG-Vergelijk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75BFF2-FD53-4691-B365-11BE29F6925D}"/>
              </a:ext>
            </a:extLst>
          </p:cNvPr>
          <p:cNvSpPr>
            <a:spLocks noGrp="1"/>
          </p:cNvSpPr>
          <p:nvPr>
            <p:ph type="title" hasCustomPrompt="1"/>
          </p:nvPr>
        </p:nvSpPr>
        <p:spPr/>
        <p:txBody>
          <a:bodyPr vert="horz" lIns="91440" tIns="45720" rIns="91440" bIns="45720" rtlCol="0" anchor="t" anchorCtr="0">
            <a:normAutofit/>
          </a:bodyPr>
          <a:lstStyle>
            <a:lvl1pPr>
              <a:defRPr lang="nl-BE" sz="4000" dirty="0"/>
            </a:lvl1pPr>
          </a:lstStyle>
          <a:p>
            <a:pPr lvl="0"/>
            <a:r>
              <a:rPr lang="nl-NL" dirty="0"/>
              <a:t>--Titel bewerken</a:t>
            </a:r>
            <a:endParaRPr lang="nl-BE" dirty="0"/>
          </a:p>
        </p:txBody>
      </p:sp>
      <p:sp>
        <p:nvSpPr>
          <p:cNvPr id="3" name="Tijdelijke aanduiding voor inhoud 2">
            <a:extLst>
              <a:ext uri="{FF2B5EF4-FFF2-40B4-BE49-F238E27FC236}">
                <a16:creationId xmlns:a16="http://schemas.microsoft.com/office/drawing/2014/main" id="{BCB96184-270C-45AF-8471-EADCC735BB64}"/>
              </a:ext>
            </a:extLst>
          </p:cNvPr>
          <p:cNvSpPr>
            <a:spLocks noGrp="1"/>
          </p:cNvSpPr>
          <p:nvPr>
            <p:ph sz="half" idx="1"/>
          </p:nvPr>
        </p:nvSpPr>
        <p:spPr>
          <a:xfrm>
            <a:off x="838200" y="1825625"/>
            <a:ext cx="5181600" cy="435133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inhoud 3">
            <a:extLst>
              <a:ext uri="{FF2B5EF4-FFF2-40B4-BE49-F238E27FC236}">
                <a16:creationId xmlns:a16="http://schemas.microsoft.com/office/drawing/2014/main" id="{1CDE9E76-A00E-445E-AA90-7E95130E05ED}"/>
              </a:ext>
            </a:extLst>
          </p:cNvPr>
          <p:cNvSpPr>
            <a:spLocks noGrp="1"/>
          </p:cNvSpPr>
          <p:nvPr>
            <p:ph sz="half" idx="2"/>
          </p:nvPr>
        </p:nvSpPr>
        <p:spPr>
          <a:xfrm>
            <a:off x="6172200" y="1825625"/>
            <a:ext cx="5181600" cy="435133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ijdelijke aanduiding voor datum 4">
            <a:extLst>
              <a:ext uri="{FF2B5EF4-FFF2-40B4-BE49-F238E27FC236}">
                <a16:creationId xmlns:a16="http://schemas.microsoft.com/office/drawing/2014/main" id="{FC3A3007-958F-4653-97CA-91A3DAE8F115}"/>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6" name="Tijdelijke aanduiding voor voettekst 5">
            <a:extLst>
              <a:ext uri="{FF2B5EF4-FFF2-40B4-BE49-F238E27FC236}">
                <a16:creationId xmlns:a16="http://schemas.microsoft.com/office/drawing/2014/main" id="{F7ADB935-DC55-4558-BC6E-5055A93BA22F}"/>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435F01B-82E9-475E-BD70-11B53AA776B0}"/>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360425070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SQLUG-Vergelijking + subtite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A7EDC-86E0-4EC0-AEE9-F2877AD9F6D3}"/>
              </a:ext>
            </a:extLst>
          </p:cNvPr>
          <p:cNvSpPr>
            <a:spLocks noGrp="1"/>
          </p:cNvSpPr>
          <p:nvPr>
            <p:ph type="title" hasCustomPrompt="1"/>
          </p:nvPr>
        </p:nvSpPr>
        <p:spPr>
          <a:xfrm>
            <a:off x="839788" y="365125"/>
            <a:ext cx="10515600" cy="1325563"/>
          </a:xfrm>
        </p:spPr>
        <p:txBody>
          <a:bodyPr vert="horz" lIns="91440" tIns="45720" rIns="91440" bIns="45720" rtlCol="0" anchor="t" anchorCtr="0">
            <a:normAutofit/>
          </a:bodyPr>
          <a:lstStyle>
            <a:lvl1pPr>
              <a:defRPr lang="nl-BE" sz="4000" dirty="0"/>
            </a:lvl1pPr>
          </a:lstStyle>
          <a:p>
            <a:pPr lvl="0"/>
            <a:r>
              <a:rPr lang="nl-NL" dirty="0"/>
              <a:t>--Titel bewerken</a:t>
            </a:r>
            <a:endParaRPr lang="nl-BE" dirty="0"/>
          </a:p>
        </p:txBody>
      </p:sp>
      <p:sp>
        <p:nvSpPr>
          <p:cNvPr id="3" name="Tijdelijke aanduiding voor tekst 2">
            <a:extLst>
              <a:ext uri="{FF2B5EF4-FFF2-40B4-BE49-F238E27FC236}">
                <a16:creationId xmlns:a16="http://schemas.microsoft.com/office/drawing/2014/main" id="{27BA2386-A68A-45E1-A1DC-8CA7486CEB8D}"/>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E6331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Subtitel bewerken</a:t>
            </a:r>
          </a:p>
        </p:txBody>
      </p:sp>
      <p:sp>
        <p:nvSpPr>
          <p:cNvPr id="4" name="Tijdelijke aanduiding voor inhoud 3">
            <a:extLst>
              <a:ext uri="{FF2B5EF4-FFF2-40B4-BE49-F238E27FC236}">
                <a16:creationId xmlns:a16="http://schemas.microsoft.com/office/drawing/2014/main" id="{57F072F0-AE02-49B6-8A4F-E3763A3BC8A3}"/>
              </a:ext>
            </a:extLst>
          </p:cNvPr>
          <p:cNvSpPr>
            <a:spLocks noGrp="1"/>
          </p:cNvSpPr>
          <p:nvPr>
            <p:ph sz="half" idx="2"/>
          </p:nvPr>
        </p:nvSpPr>
        <p:spPr>
          <a:xfrm>
            <a:off x="839788" y="2505075"/>
            <a:ext cx="5157787" cy="3684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ijdelijke aanduiding voor tekst 4">
            <a:extLst>
              <a:ext uri="{FF2B5EF4-FFF2-40B4-BE49-F238E27FC236}">
                <a16:creationId xmlns:a16="http://schemas.microsoft.com/office/drawing/2014/main" id="{ED5FBFB9-7917-4841-B205-88C3BCC2D3C4}"/>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E6331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Subtitel bewerken</a:t>
            </a:r>
          </a:p>
        </p:txBody>
      </p:sp>
      <p:sp>
        <p:nvSpPr>
          <p:cNvPr id="6" name="Tijdelijke aanduiding voor inhoud 5">
            <a:extLst>
              <a:ext uri="{FF2B5EF4-FFF2-40B4-BE49-F238E27FC236}">
                <a16:creationId xmlns:a16="http://schemas.microsoft.com/office/drawing/2014/main" id="{393051D3-F642-40E0-9DFB-BA10347F2060}"/>
              </a:ext>
            </a:extLst>
          </p:cNvPr>
          <p:cNvSpPr>
            <a:spLocks noGrp="1"/>
          </p:cNvSpPr>
          <p:nvPr>
            <p:ph sz="quarter" idx="4"/>
          </p:nvPr>
        </p:nvSpPr>
        <p:spPr>
          <a:xfrm>
            <a:off x="6172200" y="2505075"/>
            <a:ext cx="5183188" cy="3684588"/>
          </a:xfrm>
        </p:spPr>
        <p:txBody>
          <a:bodyPr/>
          <a:lstStyle>
            <a:lvl1pPr>
              <a:defRPr/>
            </a:lvl1pPr>
            <a:lvl3pPr>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7" name="Tijdelijke aanduiding voor datum 6">
            <a:extLst>
              <a:ext uri="{FF2B5EF4-FFF2-40B4-BE49-F238E27FC236}">
                <a16:creationId xmlns:a16="http://schemas.microsoft.com/office/drawing/2014/main" id="{F296F312-9B53-43A9-B2C6-5A7FAA148C02}"/>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8" name="Tijdelijke aanduiding voor voettekst 7">
            <a:extLst>
              <a:ext uri="{FF2B5EF4-FFF2-40B4-BE49-F238E27FC236}">
                <a16:creationId xmlns:a16="http://schemas.microsoft.com/office/drawing/2014/main" id="{97048123-CE8A-4EF1-9FF6-490B3B6141D0}"/>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691A1B40-58F2-4307-A1D1-061BC97382BA}"/>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415250819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QLUG-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4E84-D48C-4304-A629-AE3B6361A854}"/>
              </a:ext>
            </a:extLst>
          </p:cNvPr>
          <p:cNvSpPr>
            <a:spLocks noGrp="1"/>
          </p:cNvSpPr>
          <p:nvPr>
            <p:ph type="title" hasCustomPrompt="1"/>
          </p:nvPr>
        </p:nvSpPr>
        <p:spPr/>
        <p:txBody>
          <a:bodyPr anchor="t" anchorCtr="0">
            <a:normAutofit/>
          </a:bodyPr>
          <a:lstStyle>
            <a:lvl1pPr>
              <a:defRPr sz="4000"/>
            </a:lvl1pPr>
          </a:lstStyle>
          <a:p>
            <a:r>
              <a:rPr lang="nl-NL" dirty="0"/>
              <a:t>--Titel bewerken</a:t>
            </a:r>
            <a:endParaRPr lang="nl-BE" dirty="0"/>
          </a:p>
        </p:txBody>
      </p:sp>
      <p:sp>
        <p:nvSpPr>
          <p:cNvPr id="3" name="Tijdelijke aanduiding voor datum 2">
            <a:extLst>
              <a:ext uri="{FF2B5EF4-FFF2-40B4-BE49-F238E27FC236}">
                <a16:creationId xmlns:a16="http://schemas.microsoft.com/office/drawing/2014/main" id="{01AC837B-8BD4-4012-A95D-520401090A5B}"/>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4" name="Tijdelijke aanduiding voor voettekst 3">
            <a:extLst>
              <a:ext uri="{FF2B5EF4-FFF2-40B4-BE49-F238E27FC236}">
                <a16:creationId xmlns:a16="http://schemas.microsoft.com/office/drawing/2014/main" id="{0D991490-E514-45A0-A382-B218A34A32C7}"/>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120169E-4A0D-4B0E-8086-767AFC696904}"/>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328912630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QLUG-Lee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43340B5-BFBA-4C67-A2F5-C24CE52D4436}"/>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3" name="Tijdelijke aanduiding voor voettekst 2">
            <a:extLst>
              <a:ext uri="{FF2B5EF4-FFF2-40B4-BE49-F238E27FC236}">
                <a16:creationId xmlns:a16="http://schemas.microsoft.com/office/drawing/2014/main" id="{4D462919-4E93-4C5C-9D36-7ADB243BB66B}"/>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DA845E61-5755-4E3F-9DFB-5EE872EB8D53}"/>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156908995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SQLUG-Inhoud met bijschri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1641C-7703-411C-A705-3370D33180CE}"/>
              </a:ext>
            </a:extLst>
          </p:cNvPr>
          <p:cNvSpPr>
            <a:spLocks noGrp="1"/>
          </p:cNvSpPr>
          <p:nvPr>
            <p:ph type="title" hasCustomPrompt="1"/>
          </p:nvPr>
        </p:nvSpPr>
        <p:spPr>
          <a:xfrm>
            <a:off x="839788" y="457200"/>
            <a:ext cx="3932237" cy="1600200"/>
          </a:xfrm>
        </p:spPr>
        <p:txBody>
          <a:bodyPr anchor="b"/>
          <a:lstStyle>
            <a:lvl1pPr>
              <a:defRPr sz="3200"/>
            </a:lvl1pPr>
          </a:lstStyle>
          <a:p>
            <a:r>
              <a:rPr lang="nl-NL" dirty="0"/>
              <a:t>--Titel bewerken</a:t>
            </a:r>
            <a:endParaRPr lang="nl-BE" dirty="0"/>
          </a:p>
        </p:txBody>
      </p:sp>
      <p:sp>
        <p:nvSpPr>
          <p:cNvPr id="3" name="Tijdelijke aanduiding voor inhoud 2">
            <a:extLst>
              <a:ext uri="{FF2B5EF4-FFF2-40B4-BE49-F238E27FC236}">
                <a16:creationId xmlns:a16="http://schemas.microsoft.com/office/drawing/2014/main" id="{A7A90F13-E4AE-4CD6-80D5-357C4073C1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tekst 3">
            <a:extLst>
              <a:ext uri="{FF2B5EF4-FFF2-40B4-BE49-F238E27FC236}">
                <a16:creationId xmlns:a16="http://schemas.microsoft.com/office/drawing/2014/main" id="{141BC2E3-C3CC-40B6-8AD5-59C50E467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jdelijke aanduiding voor datum 4">
            <a:extLst>
              <a:ext uri="{FF2B5EF4-FFF2-40B4-BE49-F238E27FC236}">
                <a16:creationId xmlns:a16="http://schemas.microsoft.com/office/drawing/2014/main" id="{D95852C4-9CCC-49E1-942D-9BF17ED9C271}"/>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6" name="Tijdelijke aanduiding voor voettekst 5">
            <a:extLst>
              <a:ext uri="{FF2B5EF4-FFF2-40B4-BE49-F238E27FC236}">
                <a16:creationId xmlns:a16="http://schemas.microsoft.com/office/drawing/2014/main" id="{9937A506-DCA0-4E95-9F4F-30FB1E5CC8D9}"/>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D58F8163-1BBC-49EA-90EA-D5E72300E768}"/>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1563283575"/>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SQLUG-Afbeelding met bijschri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E30BDB-5EA1-46C6-AC37-686895117649}"/>
              </a:ext>
            </a:extLst>
          </p:cNvPr>
          <p:cNvSpPr>
            <a:spLocks noGrp="1"/>
          </p:cNvSpPr>
          <p:nvPr>
            <p:ph type="title" hasCustomPrompt="1"/>
          </p:nvPr>
        </p:nvSpPr>
        <p:spPr>
          <a:xfrm>
            <a:off x="839788" y="457200"/>
            <a:ext cx="3932237" cy="1600200"/>
          </a:xfrm>
        </p:spPr>
        <p:txBody>
          <a:bodyPr anchor="b"/>
          <a:lstStyle>
            <a:lvl1pPr>
              <a:defRPr sz="3200"/>
            </a:lvl1pPr>
          </a:lstStyle>
          <a:p>
            <a:r>
              <a:rPr lang="nl-NL" dirty="0"/>
              <a:t>--Titel bewerken</a:t>
            </a:r>
            <a:endParaRPr lang="nl-BE" dirty="0"/>
          </a:p>
        </p:txBody>
      </p:sp>
      <p:sp>
        <p:nvSpPr>
          <p:cNvPr id="3" name="Tijdelijke aanduiding voor afbeelding 2">
            <a:extLst>
              <a:ext uri="{FF2B5EF4-FFF2-40B4-BE49-F238E27FC236}">
                <a16:creationId xmlns:a16="http://schemas.microsoft.com/office/drawing/2014/main" id="{9D41126D-7F11-4EF4-9EF4-2C0278A9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a:p>
        </p:txBody>
      </p:sp>
      <p:sp>
        <p:nvSpPr>
          <p:cNvPr id="4" name="Tijdelijke aanduiding voor tekst 3">
            <a:extLst>
              <a:ext uri="{FF2B5EF4-FFF2-40B4-BE49-F238E27FC236}">
                <a16:creationId xmlns:a16="http://schemas.microsoft.com/office/drawing/2014/main" id="{46370AEE-BF21-496D-9261-EE2731F42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jdelijke aanduiding voor datum 4">
            <a:extLst>
              <a:ext uri="{FF2B5EF4-FFF2-40B4-BE49-F238E27FC236}">
                <a16:creationId xmlns:a16="http://schemas.microsoft.com/office/drawing/2014/main" id="{4B9561F8-3425-4D2F-B248-9C8BC9FAF9D8}"/>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6" name="Tijdelijke aanduiding voor voettekst 5">
            <a:extLst>
              <a:ext uri="{FF2B5EF4-FFF2-40B4-BE49-F238E27FC236}">
                <a16:creationId xmlns:a16="http://schemas.microsoft.com/office/drawing/2014/main" id="{4BCE5A5B-CC74-4DBA-B0D4-595F617C0D33}"/>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EFB9E6F6-3A87-4A5B-9908-998939F6C2F8}"/>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224801791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41FD555-2F82-9747-928C-A3E63261FF2A}" type="slidenum">
              <a:rPr lang="en-US" smtClean="0"/>
              <a:pPr/>
              <a:t>‹#›</a:t>
            </a:fld>
            <a:endParaRPr lang="en-US"/>
          </a:p>
        </p:txBody>
      </p:sp>
      <p:sp>
        <p:nvSpPr>
          <p:cNvPr id="7" name="Footer Placeholder 4"/>
          <p:cNvSpPr txBox="1">
            <a:spLocks/>
          </p:cNvSpPr>
          <p:nvPr/>
        </p:nvSpPr>
        <p:spPr>
          <a:xfrm>
            <a:off x="3300760" y="6356346"/>
            <a:ext cx="5553308" cy="365125"/>
          </a:xfrm>
          <a:prstGeom prst="rect">
            <a:avLst/>
          </a:prstGeom>
        </p:spPr>
        <p:txBody>
          <a:bodyPr vert="horz" lIns="91440" tIns="91440" rIns="91440" bIns="45720" rtlCol="0" anchor="t" anchorCtr="1"/>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(c) 2006-2017 Edgewood Solutions, LLC All rights reserved</a:t>
            </a:r>
          </a:p>
          <a:p>
            <a:endParaRPr lang="en-US" dirty="0">
              <a:solidFill>
                <a:schemeClr val="bg1"/>
              </a:solidFill>
            </a:endParaRPr>
          </a:p>
        </p:txBody>
      </p:sp>
    </p:spTree>
    <p:extLst>
      <p:ext uri="{BB962C8B-B14F-4D97-AF65-F5344CB8AC3E}">
        <p14:creationId xmlns:p14="http://schemas.microsoft.com/office/powerpoint/2010/main" val="133059366"/>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SQLUG-Titel en verticale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6C50-10CF-44FC-BFBB-3FD042C8C4E2}"/>
              </a:ext>
            </a:extLst>
          </p:cNvPr>
          <p:cNvSpPr>
            <a:spLocks noGrp="1"/>
          </p:cNvSpPr>
          <p:nvPr>
            <p:ph type="title" hasCustomPrompt="1"/>
          </p:nvPr>
        </p:nvSpPr>
        <p:spPr/>
        <p:txBody>
          <a:bodyPr vert="horz" lIns="91440" tIns="45720" rIns="91440" bIns="45720" rtlCol="0" anchor="t" anchorCtr="0">
            <a:normAutofit/>
          </a:bodyPr>
          <a:lstStyle>
            <a:lvl1pPr>
              <a:defRPr lang="nl-BE" sz="4000" dirty="0"/>
            </a:lvl1pPr>
          </a:lstStyle>
          <a:p>
            <a:pPr lvl="0"/>
            <a:r>
              <a:rPr lang="nl-NL" dirty="0"/>
              <a:t>--Titel bewerken</a:t>
            </a:r>
            <a:endParaRPr lang="nl-BE" dirty="0"/>
          </a:p>
        </p:txBody>
      </p:sp>
      <p:sp>
        <p:nvSpPr>
          <p:cNvPr id="3" name="Tijdelijke aanduiding voor verticale tekst 2">
            <a:extLst>
              <a:ext uri="{FF2B5EF4-FFF2-40B4-BE49-F238E27FC236}">
                <a16:creationId xmlns:a16="http://schemas.microsoft.com/office/drawing/2014/main" id="{A94EB714-6EED-4849-ACB6-A4BBB534D292}"/>
              </a:ext>
            </a:extLst>
          </p:cNvPr>
          <p:cNvSpPr>
            <a:spLocks noGrp="1"/>
          </p:cNvSpPr>
          <p:nvPr>
            <p:ph type="body" orient="vert" idx="1"/>
          </p:nvPr>
        </p:nvSpPr>
        <p:spPr/>
        <p:txBody>
          <a:bodyPr vert="eaVert"/>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a:extLst>
              <a:ext uri="{FF2B5EF4-FFF2-40B4-BE49-F238E27FC236}">
                <a16:creationId xmlns:a16="http://schemas.microsoft.com/office/drawing/2014/main" id="{886B5729-AD4A-4D39-B855-8DB7F2C8FB2D}"/>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C889A902-0983-4E76-95B5-F72744EC377A}"/>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B948F5E-D517-40CC-83BE-CEB951582361}"/>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3704490685"/>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SQLUG-Verticale titel en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0B3BB89-DFED-42AE-B3E9-F54CA76DB30A}"/>
              </a:ext>
            </a:extLst>
          </p:cNvPr>
          <p:cNvSpPr>
            <a:spLocks noGrp="1"/>
          </p:cNvSpPr>
          <p:nvPr>
            <p:ph type="title" orient="vert" hasCustomPrompt="1"/>
          </p:nvPr>
        </p:nvSpPr>
        <p:spPr>
          <a:xfrm>
            <a:off x="8724900" y="365125"/>
            <a:ext cx="2628900" cy="5811838"/>
          </a:xfrm>
        </p:spPr>
        <p:txBody>
          <a:bodyPr vert="eaVert"/>
          <a:lstStyle>
            <a:lvl1pPr>
              <a:defRPr/>
            </a:lvl1pPr>
          </a:lstStyle>
          <a:p>
            <a:r>
              <a:rPr lang="nl-NL" dirty="0"/>
              <a:t>--Titel bewerken</a:t>
            </a:r>
            <a:endParaRPr lang="nl-BE" dirty="0"/>
          </a:p>
        </p:txBody>
      </p:sp>
      <p:sp>
        <p:nvSpPr>
          <p:cNvPr id="3" name="Tijdelijke aanduiding voor verticale tekst 2">
            <a:extLst>
              <a:ext uri="{FF2B5EF4-FFF2-40B4-BE49-F238E27FC236}">
                <a16:creationId xmlns:a16="http://schemas.microsoft.com/office/drawing/2014/main" id="{A4A25085-C228-46CE-879B-5603E0C9728B}"/>
              </a:ext>
            </a:extLst>
          </p:cNvPr>
          <p:cNvSpPr>
            <a:spLocks noGrp="1"/>
          </p:cNvSpPr>
          <p:nvPr>
            <p:ph type="body" orient="vert" idx="1"/>
          </p:nvPr>
        </p:nvSpPr>
        <p:spPr>
          <a:xfrm>
            <a:off x="838200" y="365125"/>
            <a:ext cx="7734300" cy="5811838"/>
          </a:xfrm>
        </p:spPr>
        <p:txBody>
          <a:bodyPr vert="eaVert"/>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datum 3">
            <a:extLst>
              <a:ext uri="{FF2B5EF4-FFF2-40B4-BE49-F238E27FC236}">
                <a16:creationId xmlns:a16="http://schemas.microsoft.com/office/drawing/2014/main" id="{C7FB4977-989D-416F-9B06-DD77F9C1D4B1}"/>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EA8C7273-3C68-4125-BFDC-78C9475FDD6E}"/>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189EA04-EDCF-4FCF-A431-914D410E4B44}"/>
              </a:ext>
            </a:extLst>
          </p:cNvPr>
          <p:cNvSpPr>
            <a:spLocks noGrp="1"/>
          </p:cNvSpPr>
          <p:nvPr>
            <p:ph type="sldNum" sz="quarter" idx="12"/>
          </p:nvPr>
        </p:nvSpPr>
        <p:spPr/>
        <p:txBody>
          <a:bodyPr/>
          <a:lstStyle/>
          <a:p>
            <a:fld id="{D41FD555-2F82-9747-928C-A3E63261FF2A}" type="slidenum">
              <a:rPr lang="en-US" smtClean="0"/>
              <a:pPr/>
              <a:t>‹#›</a:t>
            </a:fld>
            <a:endParaRPr lang="en-US"/>
          </a:p>
        </p:txBody>
      </p:sp>
    </p:spTree>
    <p:extLst>
      <p:ext uri="{BB962C8B-B14F-4D97-AF65-F5344CB8AC3E}">
        <p14:creationId xmlns:p14="http://schemas.microsoft.com/office/powerpoint/2010/main" val="665174569"/>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LUG-Sl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sp>
        <p:nvSpPr>
          <p:cNvPr id="9" name="Ondertitel 2">
            <a:extLst>
              <a:ext uri="{FF2B5EF4-FFF2-40B4-BE49-F238E27FC236}">
                <a16:creationId xmlns:a16="http://schemas.microsoft.com/office/drawing/2014/main" id="{E9B268C6-746C-4F34-90CE-2E3779E6BB34}"/>
              </a:ext>
            </a:extLst>
          </p:cNvPr>
          <p:cNvSpPr>
            <a:spLocks noGrp="1"/>
          </p:cNvSpPr>
          <p:nvPr>
            <p:ph type="subTitle" idx="1" hasCustomPrompt="1"/>
          </p:nvPr>
        </p:nvSpPr>
        <p:spPr>
          <a:xfrm>
            <a:off x="4299284" y="3912040"/>
            <a:ext cx="3593432" cy="2054043"/>
          </a:xfrm>
          <a:ln>
            <a:noFill/>
          </a:ln>
        </p:spPr>
        <p:txBody>
          <a:bodyPr lIns="0" tIns="0" rIns="0" bIns="0"/>
          <a:lstStyle>
            <a:lvl1pPr marL="0" indent="0" algn="ctr">
              <a:lnSpc>
                <a:spcPct val="120000"/>
              </a:lnSpc>
              <a:spcBef>
                <a:spcPts val="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Adres, website, telefoonnummer</a:t>
            </a:r>
          </a:p>
        </p:txBody>
      </p:sp>
      <p:pic>
        <p:nvPicPr>
          <p:cNvPr id="10" name="Afbeelding 9">
            <a:extLst>
              <a:ext uri="{FF2B5EF4-FFF2-40B4-BE49-F238E27FC236}">
                <a16:creationId xmlns:a16="http://schemas.microsoft.com/office/drawing/2014/main" id="{65B3AD7A-3F49-43B4-84AB-EE9A4E1C2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1158617"/>
            <a:ext cx="1920240" cy="1895856"/>
          </a:xfrm>
          <a:prstGeom prst="rect">
            <a:avLst/>
          </a:prstGeom>
        </p:spPr>
      </p:pic>
      <p:pic>
        <p:nvPicPr>
          <p:cNvPr id="11" name="Afbeelding 10">
            <a:extLst>
              <a:ext uri="{FF2B5EF4-FFF2-40B4-BE49-F238E27FC236}">
                <a16:creationId xmlns:a16="http://schemas.microsoft.com/office/drawing/2014/main" id="{2AD6FB26-D799-4AFB-A402-2AFD7907018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130800" y="3295734"/>
            <a:ext cx="1920240" cy="375046"/>
          </a:xfrm>
          <a:prstGeom prst="rect">
            <a:avLst/>
          </a:prstGeom>
        </p:spPr>
      </p:pic>
    </p:spTree>
    <p:extLst>
      <p:ext uri="{BB962C8B-B14F-4D97-AF65-F5344CB8AC3E}">
        <p14:creationId xmlns:p14="http://schemas.microsoft.com/office/powerpoint/2010/main" val="15697801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41FD555-2F82-9747-928C-A3E63261FF2A}" type="slidenum">
              <a:rPr lang="en-US" smtClean="0"/>
              <a:pPr/>
              <a:t>‹#›</a:t>
            </a:fld>
            <a:endParaRPr lang="en-US"/>
          </a:p>
        </p:txBody>
      </p:sp>
      <p:sp>
        <p:nvSpPr>
          <p:cNvPr id="7" name="Footer Placeholder 4"/>
          <p:cNvSpPr txBox="1">
            <a:spLocks/>
          </p:cNvSpPr>
          <p:nvPr/>
        </p:nvSpPr>
        <p:spPr>
          <a:xfrm>
            <a:off x="3300760" y="6356346"/>
            <a:ext cx="5553308" cy="365125"/>
          </a:xfrm>
          <a:prstGeom prst="rect">
            <a:avLst/>
          </a:prstGeom>
        </p:spPr>
        <p:txBody>
          <a:bodyPr vert="horz" lIns="91440" tIns="91440" rIns="91440" bIns="45720" rtlCol="0" anchor="t" anchorCtr="1"/>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(c) 2006-2017 Edgewood Solutions, LLC All rights reserved</a:t>
            </a:r>
          </a:p>
          <a:p>
            <a:endParaRPr lang="en-US" dirty="0">
              <a:solidFill>
                <a:schemeClr val="bg1"/>
              </a:solidFill>
            </a:endParaRPr>
          </a:p>
        </p:txBody>
      </p:sp>
    </p:spTree>
    <p:extLst>
      <p:ext uri="{BB962C8B-B14F-4D97-AF65-F5344CB8AC3E}">
        <p14:creationId xmlns:p14="http://schemas.microsoft.com/office/powerpoint/2010/main" val="199937489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sp>
        <p:nvSpPr>
          <p:cNvPr id="6" name="Footer Placeholder 4"/>
          <p:cNvSpPr txBox="1">
            <a:spLocks/>
          </p:cNvSpPr>
          <p:nvPr/>
        </p:nvSpPr>
        <p:spPr>
          <a:xfrm>
            <a:off x="3300760" y="6356346"/>
            <a:ext cx="5553308" cy="365125"/>
          </a:xfrm>
          <a:prstGeom prst="rect">
            <a:avLst/>
          </a:prstGeom>
        </p:spPr>
        <p:txBody>
          <a:bodyPr vert="horz" lIns="91440" tIns="91440" rIns="91440" bIns="45720" rtlCol="0" anchor="t" anchorCtr="1"/>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(c) 2006-2017 Edgewood Solutions, LLC All rights reserved</a:t>
            </a:r>
          </a:p>
          <a:p>
            <a:endParaRPr lang="en-US" dirty="0">
              <a:solidFill>
                <a:schemeClr val="bg1"/>
              </a:solidFill>
            </a:endParaRPr>
          </a:p>
        </p:txBody>
      </p:sp>
    </p:spTree>
    <p:extLst>
      <p:ext uri="{BB962C8B-B14F-4D97-AF65-F5344CB8AC3E}">
        <p14:creationId xmlns:p14="http://schemas.microsoft.com/office/powerpoint/2010/main" val="199627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1FD555-2F82-9747-928C-A3E63261FF2A}" type="slidenum">
              <a:rPr lang="en-US" smtClean="0"/>
              <a:pPr/>
              <a:t>‹#›</a:t>
            </a:fld>
            <a:endParaRPr lang="en-US"/>
          </a:p>
        </p:txBody>
      </p:sp>
      <p:sp>
        <p:nvSpPr>
          <p:cNvPr id="5" name="Footer Placeholder 4"/>
          <p:cNvSpPr txBox="1">
            <a:spLocks/>
          </p:cNvSpPr>
          <p:nvPr/>
        </p:nvSpPr>
        <p:spPr>
          <a:xfrm>
            <a:off x="3300760" y="6356346"/>
            <a:ext cx="5553308" cy="365125"/>
          </a:xfrm>
          <a:prstGeom prst="rect">
            <a:avLst/>
          </a:prstGeom>
        </p:spPr>
        <p:txBody>
          <a:bodyPr vert="horz" lIns="91440" tIns="91440" rIns="91440" bIns="45720" rtlCol="0" anchor="t" anchorCtr="1"/>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(c) 2006-2017</a:t>
            </a:r>
            <a:r>
              <a:rPr lang="en-US" baseline="0" dirty="0">
                <a:solidFill>
                  <a:schemeClr val="bg1"/>
                </a:solidFill>
              </a:rPr>
              <a:t> </a:t>
            </a:r>
            <a:r>
              <a:rPr lang="en-US" dirty="0">
                <a:solidFill>
                  <a:schemeClr val="bg1"/>
                </a:solidFill>
              </a:rPr>
              <a:t>Edgewood Solutions, LLC All rights reserved</a:t>
            </a:r>
          </a:p>
          <a:p>
            <a:endParaRPr lang="en-US" dirty="0">
              <a:solidFill>
                <a:schemeClr val="bg1"/>
              </a:solidFill>
            </a:endParaRPr>
          </a:p>
        </p:txBody>
      </p:sp>
    </p:spTree>
    <p:extLst>
      <p:ext uri="{BB962C8B-B14F-4D97-AF65-F5344CB8AC3E}">
        <p14:creationId xmlns:p14="http://schemas.microsoft.com/office/powerpoint/2010/main" val="2036113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QLUG-onderwer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FE3048B-0670-49D9-BDC7-CC3A61FA8A54}"/>
              </a:ext>
            </a:extLst>
          </p:cNvPr>
          <p:cNvSpPr/>
          <p:nvPr/>
        </p:nvSpPr>
        <p:spPr>
          <a:xfrm>
            <a:off x="9076457" y="5271163"/>
            <a:ext cx="2260023" cy="677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nl-NL" dirty="0"/>
              <a:t>--Onderwerp presentatie</a:t>
            </a:r>
            <a:endParaRPr lang="nl-BE" dirty="0"/>
          </a:p>
        </p:txBody>
      </p:sp>
      <p:sp>
        <p:nvSpPr>
          <p:cNvPr id="3"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1524000" y="4053600"/>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Ondertitel bewerken</a:t>
            </a:r>
            <a:endParaRPr lang="nl-BE" dirty="0"/>
          </a:p>
        </p:txBody>
      </p:sp>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pic>
        <p:nvPicPr>
          <p:cNvPr id="7" name="Afbeelding 6">
            <a:extLst>
              <a:ext uri="{FF2B5EF4-FFF2-40B4-BE49-F238E27FC236}">
                <a16:creationId xmlns:a16="http://schemas.microsoft.com/office/drawing/2014/main" id="{D8EB8210-1886-4285-AC2E-4080F9D9837B}"/>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130800" y="642890"/>
            <a:ext cx="1920240" cy="189585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60" y="5297977"/>
            <a:ext cx="1293628" cy="646814"/>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160311" y="5308615"/>
            <a:ext cx="1455332" cy="646814"/>
          </a:xfrm>
          <a:prstGeom prst="rect">
            <a:avLst/>
          </a:prstGeom>
        </p:spPr>
      </p:pic>
      <p:pic>
        <p:nvPicPr>
          <p:cNvPr id="11" name="Picture 1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394210" y="5297977"/>
            <a:ext cx="1706895" cy="644390"/>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51810" y="6069013"/>
            <a:ext cx="693331" cy="641973"/>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0914" y="5262278"/>
            <a:ext cx="2197727" cy="2197727"/>
          </a:xfrm>
          <a:prstGeom prst="rect">
            <a:avLst/>
          </a:prstGeom>
        </p:spPr>
      </p:pic>
      <p:pic>
        <p:nvPicPr>
          <p:cNvPr id="19" name="Picture 18">
            <a:extLst>
              <a:ext uri="{FF2B5EF4-FFF2-40B4-BE49-F238E27FC236}">
                <a16:creationId xmlns:a16="http://schemas.microsoft.com/office/drawing/2014/main" id="{28D47C57-CD95-467E-8AE4-7E1A4D1CB6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5794" y="6069013"/>
            <a:ext cx="1905313" cy="648000"/>
          </a:xfrm>
          <a:prstGeom prst="rect">
            <a:avLst/>
          </a:prstGeom>
        </p:spPr>
      </p:pic>
      <p:pic>
        <p:nvPicPr>
          <p:cNvPr id="23" name="Picture 22">
            <a:extLst>
              <a:ext uri="{FF2B5EF4-FFF2-40B4-BE49-F238E27FC236}">
                <a16:creationId xmlns:a16="http://schemas.microsoft.com/office/drawing/2014/main" id="{9F65C30F-00D7-4244-8F33-6A0E4F6ACB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6050" y="5301193"/>
            <a:ext cx="1555200" cy="648000"/>
          </a:xfrm>
          <a:prstGeom prst="rect">
            <a:avLst/>
          </a:prstGeom>
          <a:solidFill>
            <a:schemeClr val="bg1"/>
          </a:solidFill>
        </p:spPr>
      </p:pic>
      <p:pic>
        <p:nvPicPr>
          <p:cNvPr id="25" name="Picture 24">
            <a:extLst>
              <a:ext uri="{FF2B5EF4-FFF2-40B4-BE49-F238E27FC236}">
                <a16:creationId xmlns:a16="http://schemas.microsoft.com/office/drawing/2014/main" id="{572D26F0-EE96-4E63-8820-FE8A7B34A5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3634" y="5414203"/>
            <a:ext cx="2170800" cy="432718"/>
          </a:xfrm>
          <a:prstGeom prst="rect">
            <a:avLst/>
          </a:prstGeom>
        </p:spPr>
      </p:pic>
      <p:pic>
        <p:nvPicPr>
          <p:cNvPr id="27" name="Picture 26">
            <a:extLst>
              <a:ext uri="{FF2B5EF4-FFF2-40B4-BE49-F238E27FC236}">
                <a16:creationId xmlns:a16="http://schemas.microsoft.com/office/drawing/2014/main" id="{05B036BE-6C8E-4400-BC74-4A755817CA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4134" y="5286749"/>
            <a:ext cx="1742779" cy="644389"/>
          </a:xfrm>
          <a:prstGeom prst="rect">
            <a:avLst/>
          </a:prstGeom>
        </p:spPr>
      </p:pic>
    </p:spTree>
    <p:extLst>
      <p:ext uri="{BB962C8B-B14F-4D97-AF65-F5344CB8AC3E}">
        <p14:creationId xmlns:p14="http://schemas.microsoft.com/office/powerpoint/2010/main" val="289400633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QLUG-Titel + logo-grij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nl-NL" dirty="0"/>
              <a:t>--Onderwerp presentatie</a:t>
            </a:r>
            <a:endParaRPr lang="nl-BE" dirty="0"/>
          </a:p>
        </p:txBody>
      </p:sp>
      <p:sp>
        <p:nvSpPr>
          <p:cNvPr id="3"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1524000" y="4053600"/>
            <a:ext cx="9144000" cy="1655762"/>
          </a:xfrm>
        </p:spPr>
        <p:txBody>
          <a:bodyPr/>
          <a:lstStyle>
            <a:lvl1pPr marL="0" indent="0" algn="ctr">
              <a:buNone/>
              <a:defRPr sz="2400" b="1">
                <a:solidFill>
                  <a:srgbClr val="E6331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Ondertitel bewerken</a:t>
            </a:r>
            <a:endParaRPr lang="nl-BE" dirty="0"/>
          </a:p>
        </p:txBody>
      </p:sp>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pic>
        <p:nvPicPr>
          <p:cNvPr id="8" name="Afbeelding 7">
            <a:extLst>
              <a:ext uri="{FF2B5EF4-FFF2-40B4-BE49-F238E27FC236}">
                <a16:creationId xmlns:a16="http://schemas.microsoft.com/office/drawing/2014/main" id="{DCDC92E8-F049-408F-9958-94DAD7B6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523" y="1895244"/>
            <a:ext cx="3121152" cy="609600"/>
          </a:xfrm>
          <a:prstGeom prst="rect">
            <a:avLst/>
          </a:prstGeom>
        </p:spPr>
      </p:pic>
    </p:spTree>
    <p:extLst>
      <p:ext uri="{BB962C8B-B14F-4D97-AF65-F5344CB8AC3E}">
        <p14:creationId xmlns:p14="http://schemas.microsoft.com/office/powerpoint/2010/main" val="343784279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QLUG-Titel + logo-roo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nl-NL" dirty="0"/>
              <a:t>--Onderwerp presentatie</a:t>
            </a:r>
            <a:endParaRPr lang="nl-BE" dirty="0"/>
          </a:p>
        </p:txBody>
      </p:sp>
      <p:sp>
        <p:nvSpPr>
          <p:cNvPr id="3"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1524000" y="4053600"/>
            <a:ext cx="9144000"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Ondertitel bewerken</a:t>
            </a:r>
            <a:endParaRPr lang="nl-BE" dirty="0"/>
          </a:p>
        </p:txBody>
      </p:sp>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pic>
        <p:nvPicPr>
          <p:cNvPr id="8" name="Afbeelding 7">
            <a:extLst>
              <a:ext uri="{FF2B5EF4-FFF2-40B4-BE49-F238E27FC236}">
                <a16:creationId xmlns:a16="http://schemas.microsoft.com/office/drawing/2014/main" id="{DCDC92E8-F049-408F-9958-94DAD7B6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523" y="1895244"/>
            <a:ext cx="3121152" cy="609600"/>
          </a:xfrm>
          <a:prstGeom prst="rect">
            <a:avLst/>
          </a:prstGeom>
        </p:spPr>
      </p:pic>
    </p:spTree>
    <p:extLst>
      <p:ext uri="{BB962C8B-B14F-4D97-AF65-F5344CB8AC3E}">
        <p14:creationId xmlns:p14="http://schemas.microsoft.com/office/powerpoint/2010/main" val="421592816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QLUG-Titel-grij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nl-NL" dirty="0"/>
              <a:t>--Titel bewerken</a:t>
            </a:r>
            <a:endParaRPr lang="nl-BE" dirty="0"/>
          </a:p>
        </p:txBody>
      </p:sp>
      <p:sp>
        <p:nvSpPr>
          <p:cNvPr id="3"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1524000" y="4053600"/>
            <a:ext cx="9144000" cy="1655762"/>
          </a:xfrm>
        </p:spPr>
        <p:txBody>
          <a:bodyPr/>
          <a:lstStyle>
            <a:lvl1pPr marL="0" indent="0" algn="ctr">
              <a:buNone/>
              <a:defRPr sz="2400" b="1">
                <a:solidFill>
                  <a:srgbClr val="E6331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Ondertitel bewerken</a:t>
            </a:r>
            <a:endParaRPr lang="nl-BE" dirty="0"/>
          </a:p>
        </p:txBody>
      </p:sp>
      <p:sp>
        <p:nvSpPr>
          <p:cNvPr id="4"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p:txBody>
          <a:bodyPr/>
          <a:lstStyle/>
          <a:p>
            <a:fld id="{32B761D9-E960-4C97-B008-B6DF9DA2CA7C}" type="datetimeFigureOut">
              <a:rPr lang="nl-BE" smtClean="0"/>
              <a:t>13/10/2018</a:t>
            </a:fld>
            <a:endParaRPr lang="nl-BE"/>
          </a:p>
        </p:txBody>
      </p:sp>
      <p:sp>
        <p:nvSpPr>
          <p:cNvPr id="5"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p:txBody>
          <a:bodyPr/>
          <a:lstStyle/>
          <a:p>
            <a:fld id="{D41FD555-2F82-9747-928C-A3E63261FF2A}" type="slidenum">
              <a:rPr lang="en-US" smtClean="0"/>
              <a:pPr/>
              <a:t>‹#›</a:t>
            </a:fld>
            <a:endParaRPr lang="en-US"/>
          </a:p>
        </p:txBody>
      </p:sp>
      <p:pic>
        <p:nvPicPr>
          <p:cNvPr id="10" name="Afbeelding 9">
            <a:extLst>
              <a:ext uri="{FF2B5EF4-FFF2-40B4-BE49-F238E27FC236}">
                <a16:creationId xmlns:a16="http://schemas.microsoft.com/office/drawing/2014/main" id="{BD3DE72A-AD23-4577-B803-7A21F0EFA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9600" y="6094800"/>
            <a:ext cx="390144" cy="384048"/>
          </a:xfrm>
          <a:prstGeom prst="rect">
            <a:avLst/>
          </a:prstGeom>
        </p:spPr>
      </p:pic>
    </p:spTree>
    <p:extLst>
      <p:ext uri="{BB962C8B-B14F-4D97-AF65-F5344CB8AC3E}">
        <p14:creationId xmlns:p14="http://schemas.microsoft.com/office/powerpoint/2010/main" val="3810848809"/>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28057686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5" r:id="rId4"/>
    <p:sldLayoutId id="214748368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EDE65E2-74F3-4F47-932B-15F0981B74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a:extLst>
              <a:ext uri="{FF2B5EF4-FFF2-40B4-BE49-F238E27FC236}">
                <a16:creationId xmlns:a16="http://schemas.microsoft.com/office/drawing/2014/main" id="{215DB231-16CF-484F-8A41-E75333264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0"/>
            <a:r>
              <a:rPr lang="nl-NL" dirty="0"/>
              <a:t>Tweede niveau</a:t>
            </a:r>
          </a:p>
          <a:p>
            <a:pPr lvl="0"/>
            <a:r>
              <a:rPr lang="nl-NL" dirty="0"/>
              <a:t>Derde niveau</a:t>
            </a:r>
          </a:p>
          <a:p>
            <a:pPr lvl="0"/>
            <a:r>
              <a:rPr lang="nl-NL" dirty="0"/>
              <a:t>Vierde niveau</a:t>
            </a:r>
          </a:p>
          <a:p>
            <a:pPr lvl="0"/>
            <a:r>
              <a:rPr lang="nl-NL" dirty="0"/>
              <a:t>Vijfde niveau</a:t>
            </a:r>
            <a:endParaRPr lang="nl-BE" dirty="0"/>
          </a:p>
        </p:txBody>
      </p:sp>
      <p:sp>
        <p:nvSpPr>
          <p:cNvPr id="4" name="Tijdelijke aanduiding voor datum 3">
            <a:extLst>
              <a:ext uri="{FF2B5EF4-FFF2-40B4-BE49-F238E27FC236}">
                <a16:creationId xmlns:a16="http://schemas.microsoft.com/office/drawing/2014/main" id="{2CB705C0-2772-478F-8B54-73F8734D8724}"/>
              </a:ext>
            </a:extLst>
          </p:cNvPr>
          <p:cNvSpPr>
            <a:spLocks noGrp="1"/>
          </p:cNvSpPr>
          <p:nvPr>
            <p:ph type="dt" sz="half" idx="2"/>
          </p:nvPr>
        </p:nvSpPr>
        <p:spPr>
          <a:xfrm>
            <a:off x="838200" y="6390000"/>
            <a:ext cx="2743200" cy="331200"/>
          </a:xfrm>
          <a:prstGeom prst="rect">
            <a:avLst/>
          </a:prstGeom>
        </p:spPr>
        <p:txBody>
          <a:bodyPr vert="horz" lIns="0" tIns="0" rIns="0" bIns="0" rtlCol="0" anchor="b" anchorCtr="0"/>
          <a:lstStyle>
            <a:lvl1pPr algn="l">
              <a:defRPr sz="1200">
                <a:solidFill>
                  <a:schemeClr val="tx1">
                    <a:tint val="75000"/>
                  </a:schemeClr>
                </a:solidFill>
                <a:latin typeface="Work Sans" panose="00000500000000000000" pitchFamily="2" charset="0"/>
              </a:defRPr>
            </a:lvl1pPr>
          </a:lstStyle>
          <a:p>
            <a:fld id="{32B761D9-E960-4C97-B008-B6DF9DA2CA7C}" type="datetimeFigureOut">
              <a:rPr lang="nl-BE" smtClean="0"/>
              <a:pPr/>
              <a:t>13/10/2018</a:t>
            </a:fld>
            <a:endParaRPr lang="nl-BE" dirty="0"/>
          </a:p>
        </p:txBody>
      </p:sp>
      <p:sp>
        <p:nvSpPr>
          <p:cNvPr id="5" name="Tijdelijke aanduiding voor voettekst 4">
            <a:extLst>
              <a:ext uri="{FF2B5EF4-FFF2-40B4-BE49-F238E27FC236}">
                <a16:creationId xmlns:a16="http://schemas.microsoft.com/office/drawing/2014/main" id="{FBD61B26-6252-4026-BA13-12A533BEC3B3}"/>
              </a:ext>
            </a:extLst>
          </p:cNvPr>
          <p:cNvSpPr>
            <a:spLocks noGrp="1"/>
          </p:cNvSpPr>
          <p:nvPr>
            <p:ph type="ftr" sz="quarter" idx="3"/>
          </p:nvPr>
        </p:nvSpPr>
        <p:spPr>
          <a:xfrm>
            <a:off x="4038600" y="6390000"/>
            <a:ext cx="4114800" cy="331200"/>
          </a:xfrm>
          <a:prstGeom prst="rect">
            <a:avLst/>
          </a:prstGeom>
        </p:spPr>
        <p:txBody>
          <a:bodyPr vert="horz" lIns="0" tIns="0" rIns="0" bIns="0" rtlCol="0" anchor="b" anchorCtr="0"/>
          <a:lstStyle>
            <a:lvl1pPr algn="ctr">
              <a:defRPr sz="1200">
                <a:solidFill>
                  <a:schemeClr val="tx1">
                    <a:tint val="75000"/>
                  </a:schemeClr>
                </a:solidFill>
                <a:latin typeface="Work Sans" panose="00000500000000000000" pitchFamily="2" charset="0"/>
              </a:defRPr>
            </a:lvl1pPr>
          </a:lstStyle>
          <a:p>
            <a:endParaRPr lang="nl-BE"/>
          </a:p>
        </p:txBody>
      </p:sp>
      <p:sp>
        <p:nvSpPr>
          <p:cNvPr id="6" name="Tijdelijke aanduiding voor dianummer 5">
            <a:extLst>
              <a:ext uri="{FF2B5EF4-FFF2-40B4-BE49-F238E27FC236}">
                <a16:creationId xmlns:a16="http://schemas.microsoft.com/office/drawing/2014/main" id="{75F1E477-A1B3-4413-9D34-85AFD9474582}"/>
              </a:ext>
            </a:extLst>
          </p:cNvPr>
          <p:cNvSpPr>
            <a:spLocks noGrp="1"/>
          </p:cNvSpPr>
          <p:nvPr>
            <p:ph type="sldNum" sz="quarter" idx="4"/>
          </p:nvPr>
        </p:nvSpPr>
        <p:spPr>
          <a:xfrm>
            <a:off x="11300400" y="6390000"/>
            <a:ext cx="651600" cy="331200"/>
          </a:xfrm>
          <a:prstGeom prst="rect">
            <a:avLst/>
          </a:prstGeom>
        </p:spPr>
        <p:txBody>
          <a:bodyPr vert="horz" lIns="0" tIns="0" rIns="0" bIns="0" rtlCol="0" anchor="b" anchorCtr="0"/>
          <a:lstStyle>
            <a:lvl1pPr algn="r">
              <a:defRPr sz="1200">
                <a:solidFill>
                  <a:schemeClr val="tx1">
                    <a:tint val="75000"/>
                  </a:schemeClr>
                </a:solidFill>
                <a:latin typeface="Work Sans" panose="00000500000000000000" pitchFamily="2" charset="0"/>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23201589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hdr="0" dt="0"/>
  <p:txStyles>
    <p:titleStyle>
      <a:lvl1pPr algn="l" defTabSz="914400" rtl="0" eaLnBrk="1" latinLnBrk="0" hangingPunct="1">
        <a:lnSpc>
          <a:spcPct val="90000"/>
        </a:lnSpc>
        <a:spcBef>
          <a:spcPct val="0"/>
        </a:spcBef>
        <a:buNone/>
        <a:defRPr sz="4400" kern="1200">
          <a:solidFill>
            <a:schemeClr val="tx1"/>
          </a:solidFill>
          <a:latin typeface="Space Mono" panose="02000509040000020004" pitchFamily="49" charset="0"/>
          <a:ea typeface="+mj-ea"/>
          <a:cs typeface="+mj-cs"/>
        </a:defRPr>
      </a:lvl1pPr>
    </p:titleStyle>
    <p:bodyStyle>
      <a:lvl1pPr marL="342900" indent="-342900" algn="l" defTabSz="914400" rtl="0" eaLnBrk="1" latinLnBrk="0" hangingPunct="1">
        <a:lnSpc>
          <a:spcPct val="90000"/>
        </a:lnSpc>
        <a:spcBef>
          <a:spcPts val="1000"/>
        </a:spcBef>
        <a:buClr>
          <a:schemeClr val="bg1"/>
        </a:buClr>
        <a:buFont typeface="Coo Hew" pitchFamily="2" charset="0"/>
        <a:buChar char="×"/>
        <a:defRPr sz="2400" kern="1200">
          <a:solidFill>
            <a:schemeClr val="tx1"/>
          </a:solidFill>
          <a:latin typeface="Work Sans" panose="00000500000000000000" pitchFamily="2" charset="0"/>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Work Sans" panose="00000500000000000000" pitchFamily="2" charset="0"/>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Work Sans" panose="00000500000000000000" pitchFamily="2" charset="0"/>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Work Sans" panose="00000500000000000000" pitchFamily="2" charset="0"/>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Work Sans"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amp;ehk=rUXBGv8fTSOeEuo"/><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3" Type="http://schemas.openxmlformats.org/officeDocument/2006/relationships/slideLayout" Target="../slideLayouts/slideLayout16.xml"/><Relationship Id="rId7" Type="http://schemas.openxmlformats.org/officeDocument/2006/relationships/image" Target="../media/image25.jpg"/><Relationship Id="rId12" Type="http://schemas.openxmlformats.org/officeDocument/2006/relationships/image" Target="../media/image30.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4.emf"/><Relationship Id="rId11" Type="http://schemas.openxmlformats.org/officeDocument/2006/relationships/image" Target="../media/image29.png"/><Relationship Id="rId5" Type="http://schemas.openxmlformats.org/officeDocument/2006/relationships/oleObject" Target="../embeddings/oleObject1.bin"/><Relationship Id="rId10" Type="http://schemas.openxmlformats.org/officeDocument/2006/relationships/image" Target="../media/image28.png"/><Relationship Id="rId4" Type="http://schemas.openxmlformats.org/officeDocument/2006/relationships/notesSlide" Target="../notesSlides/notesSlide1.xml"/><Relationship Id="rId9" Type="http://schemas.openxmlformats.org/officeDocument/2006/relationships/image" Target="../media/image27.png"/><Relationship Id="rId1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varigence/BimlToolbelt" TargetMode="External"/><Relationship Id="rId3" Type="http://schemas.openxmlformats.org/officeDocument/2006/relationships/hyperlink" Target="https://www.mssqltips.com/sqlservertutorial/9089/introduction-to-the-biml-language/" TargetMode="External"/><Relationship Id="rId7" Type="http://schemas.openxmlformats.org/officeDocument/2006/relationships/hyperlink" Target="https://www.solisyon.de/biml-blog-de/"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www.cathrinewilhelmsen.net/biml/" TargetMode="External"/><Relationship Id="rId11" Type="http://schemas.openxmlformats.org/officeDocument/2006/relationships/image" Target="../media/image68.png"/><Relationship Id="rId5" Type="http://schemas.openxmlformats.org/officeDocument/2006/relationships/hyperlink" Target="http://www.bimlscript.com/" TargetMode="External"/><Relationship Id="rId10" Type="http://schemas.openxmlformats.org/officeDocument/2006/relationships/hyperlink" Target="https://amzn.to/2OtRPcN" TargetMode="External"/><Relationship Id="rId4" Type="http://schemas.openxmlformats.org/officeDocument/2006/relationships/hyperlink" Target="https://varigence.com/Documentation/" TargetMode="External"/><Relationship Id="rId9" Type="http://schemas.openxmlformats.org/officeDocument/2006/relationships/hyperlink" Target="https://github.com/KoenVerbeeck/DataMindsBim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8.jpg"/><Relationship Id="rId11" Type="http://schemas.openxmlformats.org/officeDocument/2006/relationships/image" Target="../media/image70.png"/><Relationship Id="rId5" Type="http://schemas.openxmlformats.org/officeDocument/2006/relationships/image" Target="../media/image9.png"/><Relationship Id="rId10" Type="http://schemas.openxmlformats.org/officeDocument/2006/relationships/image" Target="../media/image23.png"/><Relationship Id="rId4" Type="http://schemas.openxmlformats.org/officeDocument/2006/relationships/image" Target="../media/image69.png"/><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hqprint">
            <a:extLst>
              <a:ext uri="{28A0092B-C50C-407E-A947-70E740481C1C}">
                <a14:useLocalDpi xmlns:a14="http://schemas.microsoft.com/office/drawing/2010/main" val="0"/>
              </a:ext>
            </a:extLst>
          </a:blip>
          <a:srcRect l="8964" t="31314" r="5943" b="29750"/>
          <a:stretch/>
        </p:blipFill>
        <p:spPr>
          <a:xfrm>
            <a:off x="5462598" y="6054800"/>
            <a:ext cx="1856095" cy="825690"/>
          </a:xfrm>
          <a:prstGeom prst="rect">
            <a:avLst/>
          </a:prstGeom>
        </p:spPr>
      </p:pic>
      <p:sp>
        <p:nvSpPr>
          <p:cNvPr id="21" name="Titel 1">
            <a:extLst>
              <a:ext uri="{FF2B5EF4-FFF2-40B4-BE49-F238E27FC236}">
                <a16:creationId xmlns:a16="http://schemas.microsoft.com/office/drawing/2014/main" id="{D1368C89-EAAD-4900-A97F-C9728F5FD4FE}"/>
              </a:ext>
            </a:extLst>
          </p:cNvPr>
          <p:cNvSpPr>
            <a:spLocks noGrp="1"/>
          </p:cNvSpPr>
          <p:nvPr>
            <p:ph type="ctrTitle" hasCustomPrompt="1"/>
          </p:nvPr>
        </p:nvSpPr>
        <p:spPr>
          <a:xfrm>
            <a:off x="1524000" y="2811600"/>
            <a:ext cx="9144000" cy="1101600"/>
          </a:xfrm>
        </p:spPr>
        <p:txBody>
          <a:bodyPr anchor="b">
            <a:normAutofit/>
          </a:bodyPr>
          <a:lstStyle>
            <a:lvl1pPr algn="ctr">
              <a:defRPr sz="5000"/>
            </a:lvl1pPr>
          </a:lstStyle>
          <a:p>
            <a:r>
              <a:rPr lang="en-US" dirty="0"/>
              <a:t>Beyond the basics</a:t>
            </a:r>
            <a:endParaRPr lang="nl-BE" dirty="0"/>
          </a:p>
        </p:txBody>
      </p:sp>
      <p:sp>
        <p:nvSpPr>
          <p:cNvPr id="22" name="Ondertitel 2">
            <a:extLst>
              <a:ext uri="{FF2B5EF4-FFF2-40B4-BE49-F238E27FC236}">
                <a16:creationId xmlns:a16="http://schemas.microsoft.com/office/drawing/2014/main" id="{24612BE7-0573-4886-AB38-BCFE84838E71}"/>
              </a:ext>
            </a:extLst>
          </p:cNvPr>
          <p:cNvSpPr>
            <a:spLocks noGrp="1"/>
          </p:cNvSpPr>
          <p:nvPr>
            <p:ph type="subTitle" idx="1" hasCustomPrompt="1"/>
          </p:nvPr>
        </p:nvSpPr>
        <p:spPr>
          <a:xfrm>
            <a:off x="440698" y="4040385"/>
            <a:ext cx="11185502" cy="1655762"/>
          </a:xfrm>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Take your Biml skills to the next level</a:t>
            </a:r>
          </a:p>
          <a:p>
            <a:endParaRPr lang="nl-BE" dirty="0"/>
          </a:p>
        </p:txBody>
      </p:sp>
      <p:sp>
        <p:nvSpPr>
          <p:cNvPr id="23" name="Tijdelijke aanduiding voor datum 3">
            <a:extLst>
              <a:ext uri="{FF2B5EF4-FFF2-40B4-BE49-F238E27FC236}">
                <a16:creationId xmlns:a16="http://schemas.microsoft.com/office/drawing/2014/main" id="{346EAA32-DD06-4841-8737-DA5D49939B60}"/>
              </a:ext>
            </a:extLst>
          </p:cNvPr>
          <p:cNvSpPr>
            <a:spLocks noGrp="1"/>
          </p:cNvSpPr>
          <p:nvPr>
            <p:ph type="dt" sz="half" idx="10"/>
          </p:nvPr>
        </p:nvSpPr>
        <p:spPr>
          <a:xfrm>
            <a:off x="838200" y="6390000"/>
            <a:ext cx="2743200" cy="331200"/>
          </a:xfrm>
        </p:spPr>
        <p:txBody>
          <a:bodyPr/>
          <a:lstStyle/>
          <a:p>
            <a:fld id="{32B761D9-E960-4C97-B008-B6DF9DA2CA7C}" type="datetimeFigureOut">
              <a:rPr lang="nl-BE" smtClean="0"/>
              <a:t>13/10/2018</a:t>
            </a:fld>
            <a:endParaRPr lang="nl-BE"/>
          </a:p>
        </p:txBody>
      </p:sp>
      <p:sp>
        <p:nvSpPr>
          <p:cNvPr id="24" name="Tijdelijke aanduiding voor voettekst 4">
            <a:extLst>
              <a:ext uri="{FF2B5EF4-FFF2-40B4-BE49-F238E27FC236}">
                <a16:creationId xmlns:a16="http://schemas.microsoft.com/office/drawing/2014/main" id="{6AA03235-E498-46DB-BE00-92A4CD96A793}"/>
              </a:ext>
            </a:extLst>
          </p:cNvPr>
          <p:cNvSpPr>
            <a:spLocks noGrp="1"/>
          </p:cNvSpPr>
          <p:nvPr>
            <p:ph type="ftr" sz="quarter" idx="11"/>
          </p:nvPr>
        </p:nvSpPr>
        <p:spPr>
          <a:xfrm>
            <a:off x="4038600" y="6390000"/>
            <a:ext cx="4114800" cy="331200"/>
          </a:xfrm>
        </p:spPr>
        <p:txBody>
          <a:bodyPr/>
          <a:lstStyle/>
          <a:p>
            <a:endParaRPr lang="nl-BE"/>
          </a:p>
        </p:txBody>
      </p:sp>
      <p:sp>
        <p:nvSpPr>
          <p:cNvPr id="25" name="Tijdelijke aanduiding voor dianummer 5">
            <a:extLst>
              <a:ext uri="{FF2B5EF4-FFF2-40B4-BE49-F238E27FC236}">
                <a16:creationId xmlns:a16="http://schemas.microsoft.com/office/drawing/2014/main" id="{E068ABF3-F7E9-41CF-8104-CD7AA421B3D4}"/>
              </a:ext>
            </a:extLst>
          </p:cNvPr>
          <p:cNvSpPr>
            <a:spLocks noGrp="1"/>
          </p:cNvSpPr>
          <p:nvPr>
            <p:ph type="sldNum" sz="quarter" idx="12"/>
          </p:nvPr>
        </p:nvSpPr>
        <p:spPr>
          <a:xfrm>
            <a:off x="11300400" y="6390000"/>
            <a:ext cx="651600" cy="331200"/>
          </a:xfrm>
        </p:spPr>
        <p:txBody>
          <a:bodyPr/>
          <a:lstStyle/>
          <a:p>
            <a:fld id="{7F82EA71-94FC-4E91-BF00-FC3B2CACB525}" type="slidenum">
              <a:rPr lang="nl-BE" smtClean="0"/>
              <a:t>1</a:t>
            </a:fld>
            <a:endParaRPr lang="nl-BE"/>
          </a:p>
        </p:txBody>
      </p:sp>
      <p:pic>
        <p:nvPicPr>
          <p:cNvPr id="26" name="Afbeelding 6">
            <a:extLst>
              <a:ext uri="{FF2B5EF4-FFF2-40B4-BE49-F238E27FC236}">
                <a16:creationId xmlns:a16="http://schemas.microsoft.com/office/drawing/2014/main" id="{D8EB8210-1886-4285-AC2E-4080F9D9837B}"/>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130800" y="642890"/>
            <a:ext cx="1920240" cy="1895856"/>
          </a:xfrm>
          <a:prstGeom prst="rect">
            <a:avLst/>
          </a:prstGeom>
        </p:spPr>
      </p:pic>
      <p:pic>
        <p:nvPicPr>
          <p:cNvPr id="27" name="Picture 2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74198" y="5267578"/>
            <a:ext cx="1463949" cy="650644"/>
          </a:xfrm>
          <a:prstGeom prst="rect">
            <a:avLst/>
          </a:prstGeom>
        </p:spPr>
      </p:pic>
      <p:pic>
        <p:nvPicPr>
          <p:cNvPr id="28" name="Picture 2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94280" y="5267578"/>
            <a:ext cx="1713314" cy="646813"/>
          </a:xfrm>
          <a:prstGeom prst="rect">
            <a:avLst/>
          </a:prstGeom>
        </p:spPr>
      </p:pic>
      <p:pic>
        <p:nvPicPr>
          <p:cNvPr id="29" name="Picture 2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71185" y="6106666"/>
            <a:ext cx="693331" cy="641973"/>
          </a:xfrm>
          <a:prstGeom prst="rect">
            <a:avLst/>
          </a:prstGeom>
        </p:spPr>
      </p:pic>
      <p:pic>
        <p:nvPicPr>
          <p:cNvPr id="30" name="Picture 29">
            <a:extLst>
              <a:ext uri="{FF2B5EF4-FFF2-40B4-BE49-F238E27FC236}">
                <a16:creationId xmlns:a16="http://schemas.microsoft.com/office/drawing/2014/main" id="{5C40B1BB-7B77-2B40-AE0E-59DD04151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8242" y="6054800"/>
            <a:ext cx="1425633" cy="641858"/>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1063" y="6106666"/>
            <a:ext cx="1674167" cy="641973"/>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4750" y="5267578"/>
            <a:ext cx="1758833" cy="656780"/>
          </a:xfrm>
          <a:prstGeom prst="rect">
            <a:avLst/>
          </a:prstGeom>
        </p:spPr>
      </p:pic>
      <p:pic>
        <p:nvPicPr>
          <p:cNvPr id="33" name="Picture 3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368056" y="5399699"/>
            <a:ext cx="2060620" cy="382570"/>
          </a:xfrm>
          <a:prstGeom prst="rect">
            <a:avLst/>
          </a:prstGeom>
        </p:spPr>
      </p:pic>
      <p:pic>
        <p:nvPicPr>
          <p:cNvPr id="34" name="Picture 3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854043" y="4929732"/>
            <a:ext cx="893089" cy="1074626"/>
          </a:xfrm>
          <a:prstGeom prst="rect">
            <a:avLst/>
          </a:prstGeom>
        </p:spPr>
      </p:pic>
      <p:pic>
        <p:nvPicPr>
          <p:cNvPr id="35" name="Picture 34"/>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041959" y="5258481"/>
            <a:ext cx="3037384" cy="531440"/>
          </a:xfrm>
          <a:prstGeom prst="rect">
            <a:avLst/>
          </a:prstGeom>
        </p:spPr>
      </p:pic>
    </p:spTree>
    <p:extLst>
      <p:ext uri="{BB962C8B-B14F-4D97-AF65-F5344CB8AC3E}">
        <p14:creationId xmlns:p14="http://schemas.microsoft.com/office/powerpoint/2010/main" val="1837588410"/>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7" name="Picture 6">
            <a:extLst>
              <a:ext uri="{FF2B5EF4-FFF2-40B4-BE49-F238E27FC236}">
                <a16:creationId xmlns:a16="http://schemas.microsoft.com/office/drawing/2014/main" id="{E977A1EF-822A-4108-BDE4-C2B05FABAAAE}"/>
              </a:ext>
            </a:extLst>
          </p:cNvPr>
          <p:cNvPicPr>
            <a:picLocks noChangeAspect="1"/>
          </p:cNvPicPr>
          <p:nvPr/>
        </p:nvPicPr>
        <p:blipFill>
          <a:blip r:embed="rId3"/>
          <a:stretch>
            <a:fillRect/>
          </a:stretch>
        </p:blipFill>
        <p:spPr>
          <a:xfrm>
            <a:off x="0" y="1552824"/>
            <a:ext cx="12081076" cy="4471462"/>
          </a:xfrm>
          <a:prstGeom prst="rect">
            <a:avLst/>
          </a:prstGeom>
        </p:spPr>
      </p:pic>
      <p:sp>
        <p:nvSpPr>
          <p:cNvPr id="8" name="Rectangle 7">
            <a:extLst>
              <a:ext uri="{FF2B5EF4-FFF2-40B4-BE49-F238E27FC236}">
                <a16:creationId xmlns:a16="http://schemas.microsoft.com/office/drawing/2014/main" id="{B9A425BD-9517-48BA-911A-E05195CBF6E5}"/>
              </a:ext>
            </a:extLst>
          </p:cNvPr>
          <p:cNvSpPr/>
          <p:nvPr/>
        </p:nvSpPr>
        <p:spPr>
          <a:xfrm>
            <a:off x="1032734" y="2624870"/>
            <a:ext cx="2441986" cy="40879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7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6" name="Picture 5">
            <a:extLst>
              <a:ext uri="{FF2B5EF4-FFF2-40B4-BE49-F238E27FC236}">
                <a16:creationId xmlns:a16="http://schemas.microsoft.com/office/drawing/2014/main" id="{DB784048-9CF7-4B42-B689-1EC1C31F1FC2}"/>
              </a:ext>
            </a:extLst>
          </p:cNvPr>
          <p:cNvPicPr>
            <a:picLocks noChangeAspect="1"/>
          </p:cNvPicPr>
          <p:nvPr/>
        </p:nvPicPr>
        <p:blipFill>
          <a:blip r:embed="rId3"/>
          <a:stretch>
            <a:fillRect/>
          </a:stretch>
        </p:blipFill>
        <p:spPr>
          <a:xfrm>
            <a:off x="0" y="1356180"/>
            <a:ext cx="7723991" cy="2893838"/>
          </a:xfrm>
          <a:prstGeom prst="rect">
            <a:avLst/>
          </a:prstGeom>
        </p:spPr>
      </p:pic>
      <p:sp>
        <p:nvSpPr>
          <p:cNvPr id="9" name="Rectangle 8">
            <a:extLst>
              <a:ext uri="{FF2B5EF4-FFF2-40B4-BE49-F238E27FC236}">
                <a16:creationId xmlns:a16="http://schemas.microsoft.com/office/drawing/2014/main" id="{12A9819E-FD52-4A0D-AEC2-2C11093BB375}"/>
              </a:ext>
            </a:extLst>
          </p:cNvPr>
          <p:cNvSpPr/>
          <p:nvPr/>
        </p:nvSpPr>
        <p:spPr>
          <a:xfrm>
            <a:off x="677732" y="2022436"/>
            <a:ext cx="1516828"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B79959B-05B0-48F5-9A12-63368E60526A}"/>
              </a:ext>
            </a:extLst>
          </p:cNvPr>
          <p:cNvCxnSpPr>
            <a:cxnSpLocks/>
          </p:cNvCxnSpPr>
          <p:nvPr/>
        </p:nvCxnSpPr>
        <p:spPr>
          <a:xfrm flipH="1">
            <a:off x="5325035" y="1731978"/>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14B8361-5D4F-4736-B909-C7BA992B8430}"/>
              </a:ext>
            </a:extLst>
          </p:cNvPr>
          <p:cNvPicPr>
            <a:picLocks noChangeAspect="1"/>
          </p:cNvPicPr>
          <p:nvPr/>
        </p:nvPicPr>
        <p:blipFill>
          <a:blip r:embed="rId4"/>
          <a:stretch>
            <a:fillRect/>
          </a:stretch>
        </p:blipFill>
        <p:spPr>
          <a:xfrm>
            <a:off x="2582278" y="4615143"/>
            <a:ext cx="9320513" cy="2106331"/>
          </a:xfrm>
          <a:prstGeom prst="rect">
            <a:avLst/>
          </a:prstGeom>
        </p:spPr>
      </p:pic>
      <p:sp>
        <p:nvSpPr>
          <p:cNvPr id="12" name="Rectangle 11">
            <a:extLst>
              <a:ext uri="{FF2B5EF4-FFF2-40B4-BE49-F238E27FC236}">
                <a16:creationId xmlns:a16="http://schemas.microsoft.com/office/drawing/2014/main" id="{B0C1021C-6C28-4990-B1DB-24DE9957ABE1}"/>
              </a:ext>
            </a:extLst>
          </p:cNvPr>
          <p:cNvSpPr/>
          <p:nvPr/>
        </p:nvSpPr>
        <p:spPr>
          <a:xfrm>
            <a:off x="2582277" y="4738616"/>
            <a:ext cx="3093693" cy="37979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2D016F8-80F7-484C-8AA8-50BC1357C4C4}"/>
              </a:ext>
            </a:extLst>
          </p:cNvPr>
          <p:cNvCxnSpPr>
            <a:cxnSpLocks/>
          </p:cNvCxnSpPr>
          <p:nvPr/>
        </p:nvCxnSpPr>
        <p:spPr>
          <a:xfrm flipH="1">
            <a:off x="7498080" y="5523078"/>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3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14" name="Picture 13">
            <a:extLst>
              <a:ext uri="{FF2B5EF4-FFF2-40B4-BE49-F238E27FC236}">
                <a16:creationId xmlns:a16="http://schemas.microsoft.com/office/drawing/2014/main" id="{C6B22299-7FBD-4B7A-932E-8B61AF8F5942}"/>
              </a:ext>
            </a:extLst>
          </p:cNvPr>
          <p:cNvPicPr>
            <a:picLocks noChangeAspect="1"/>
          </p:cNvPicPr>
          <p:nvPr/>
        </p:nvPicPr>
        <p:blipFill>
          <a:blip r:embed="rId3"/>
          <a:stretch>
            <a:fillRect/>
          </a:stretch>
        </p:blipFill>
        <p:spPr>
          <a:xfrm>
            <a:off x="266194" y="1454954"/>
            <a:ext cx="9630185" cy="2467341"/>
          </a:xfrm>
          <a:prstGeom prst="rect">
            <a:avLst/>
          </a:prstGeom>
        </p:spPr>
      </p:pic>
      <p:sp>
        <p:nvSpPr>
          <p:cNvPr id="15" name="Rectangle 14">
            <a:extLst>
              <a:ext uri="{FF2B5EF4-FFF2-40B4-BE49-F238E27FC236}">
                <a16:creationId xmlns:a16="http://schemas.microsoft.com/office/drawing/2014/main" id="{F707CE47-80EA-40CA-A9F6-CE8273E99671}"/>
              </a:ext>
            </a:extLst>
          </p:cNvPr>
          <p:cNvSpPr/>
          <p:nvPr/>
        </p:nvSpPr>
        <p:spPr>
          <a:xfrm>
            <a:off x="1808700" y="2703488"/>
            <a:ext cx="2751267"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1CA2C60-3AD0-45CC-B911-1C93E6482E38}"/>
              </a:ext>
            </a:extLst>
          </p:cNvPr>
          <p:cNvCxnSpPr>
            <a:cxnSpLocks/>
          </p:cNvCxnSpPr>
          <p:nvPr/>
        </p:nvCxnSpPr>
        <p:spPr>
          <a:xfrm flipH="1">
            <a:off x="7935888" y="2413029"/>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87ED97-AFBF-4E5F-AA69-EE79FFA5EE44}"/>
              </a:ext>
            </a:extLst>
          </p:cNvPr>
          <p:cNvPicPr>
            <a:picLocks noChangeAspect="1"/>
          </p:cNvPicPr>
          <p:nvPr/>
        </p:nvPicPr>
        <p:blipFill>
          <a:blip r:embed="rId4"/>
          <a:stretch>
            <a:fillRect/>
          </a:stretch>
        </p:blipFill>
        <p:spPr>
          <a:xfrm>
            <a:off x="665483" y="4820415"/>
            <a:ext cx="11374744" cy="860637"/>
          </a:xfrm>
          <a:prstGeom prst="rect">
            <a:avLst/>
          </a:prstGeom>
        </p:spPr>
      </p:pic>
      <p:sp>
        <p:nvSpPr>
          <p:cNvPr id="18" name="Rectangle 17">
            <a:extLst>
              <a:ext uri="{FF2B5EF4-FFF2-40B4-BE49-F238E27FC236}">
                <a16:creationId xmlns:a16="http://schemas.microsoft.com/office/drawing/2014/main" id="{EA59309D-EF6E-4C31-84F7-6CA020CFB4FF}"/>
              </a:ext>
            </a:extLst>
          </p:cNvPr>
          <p:cNvSpPr/>
          <p:nvPr/>
        </p:nvSpPr>
        <p:spPr>
          <a:xfrm>
            <a:off x="1058733" y="5268872"/>
            <a:ext cx="1756658"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7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sp>
        <p:nvSpPr>
          <p:cNvPr id="9" name="Slide Number Placeholder 3">
            <a:extLst>
              <a:ext uri="{FF2B5EF4-FFF2-40B4-BE49-F238E27FC236}">
                <a16:creationId xmlns:a16="http://schemas.microsoft.com/office/drawing/2014/main" id="{BBA9AD8C-C3A3-461B-8478-F046694E05FD}"/>
              </a:ext>
            </a:extLst>
          </p:cNvPr>
          <p:cNvSpPr txBox="1">
            <a:spLocks/>
          </p:cNvSpPr>
          <p:nvPr/>
        </p:nvSpPr>
        <p:spPr>
          <a:xfrm>
            <a:off x="8382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1FD555-2F82-9747-928C-A3E63261FF2A}" type="slidenum">
              <a:rPr lang="en-US" smtClean="0"/>
              <a:pPr/>
              <a:t>13</a:t>
            </a:fld>
            <a:endParaRPr lang="en-US"/>
          </a:p>
        </p:txBody>
      </p:sp>
      <p:pic>
        <p:nvPicPr>
          <p:cNvPr id="10" name="Picture 9">
            <a:extLst>
              <a:ext uri="{FF2B5EF4-FFF2-40B4-BE49-F238E27FC236}">
                <a16:creationId xmlns:a16="http://schemas.microsoft.com/office/drawing/2014/main" id="{597B0524-67DF-4690-974E-51C602AD07FF}"/>
              </a:ext>
            </a:extLst>
          </p:cNvPr>
          <p:cNvPicPr>
            <a:picLocks noChangeAspect="1"/>
          </p:cNvPicPr>
          <p:nvPr/>
        </p:nvPicPr>
        <p:blipFill>
          <a:blip r:embed="rId3"/>
          <a:stretch>
            <a:fillRect/>
          </a:stretch>
        </p:blipFill>
        <p:spPr>
          <a:xfrm>
            <a:off x="0" y="1363908"/>
            <a:ext cx="12192000" cy="5554840"/>
          </a:xfrm>
          <a:prstGeom prst="rect">
            <a:avLst/>
          </a:prstGeom>
        </p:spPr>
      </p:pic>
      <p:sp>
        <p:nvSpPr>
          <p:cNvPr id="11" name="Rectangle 10">
            <a:extLst>
              <a:ext uri="{FF2B5EF4-FFF2-40B4-BE49-F238E27FC236}">
                <a16:creationId xmlns:a16="http://schemas.microsoft.com/office/drawing/2014/main" id="{3895BD9B-187A-490D-8B8F-F4D59D3199E5}"/>
              </a:ext>
            </a:extLst>
          </p:cNvPr>
          <p:cNvSpPr/>
          <p:nvPr/>
        </p:nvSpPr>
        <p:spPr>
          <a:xfrm>
            <a:off x="2366682" y="2703488"/>
            <a:ext cx="338865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B950A0C-1554-4453-92B8-535659D4A6A1}"/>
              </a:ext>
            </a:extLst>
          </p:cNvPr>
          <p:cNvCxnSpPr>
            <a:cxnSpLocks/>
          </p:cNvCxnSpPr>
          <p:nvPr/>
        </p:nvCxnSpPr>
        <p:spPr>
          <a:xfrm flipH="1">
            <a:off x="2560320" y="2993948"/>
            <a:ext cx="1500692" cy="1868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9AF0464-E423-4B9C-89C8-27A0857999C1}"/>
              </a:ext>
            </a:extLst>
          </p:cNvPr>
          <p:cNvSpPr/>
          <p:nvPr/>
        </p:nvSpPr>
        <p:spPr>
          <a:xfrm>
            <a:off x="432098" y="4862456"/>
            <a:ext cx="7367196" cy="199554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3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14" name="Picture 13">
            <a:extLst>
              <a:ext uri="{FF2B5EF4-FFF2-40B4-BE49-F238E27FC236}">
                <a16:creationId xmlns:a16="http://schemas.microsoft.com/office/drawing/2014/main" id="{169D8C97-C88E-450B-858A-FD634783FD79}"/>
              </a:ext>
            </a:extLst>
          </p:cNvPr>
          <p:cNvPicPr>
            <a:picLocks noChangeAspect="1"/>
          </p:cNvPicPr>
          <p:nvPr/>
        </p:nvPicPr>
        <p:blipFill>
          <a:blip r:embed="rId3"/>
          <a:stretch>
            <a:fillRect/>
          </a:stretch>
        </p:blipFill>
        <p:spPr>
          <a:xfrm>
            <a:off x="0" y="1467234"/>
            <a:ext cx="8066677" cy="2835825"/>
          </a:xfrm>
          <a:prstGeom prst="rect">
            <a:avLst/>
          </a:prstGeom>
        </p:spPr>
      </p:pic>
      <p:sp>
        <p:nvSpPr>
          <p:cNvPr id="15" name="Rectangle 14">
            <a:extLst>
              <a:ext uri="{FF2B5EF4-FFF2-40B4-BE49-F238E27FC236}">
                <a16:creationId xmlns:a16="http://schemas.microsoft.com/office/drawing/2014/main" id="{8F9B066E-02ED-48CA-961D-E1567B498B7D}"/>
              </a:ext>
            </a:extLst>
          </p:cNvPr>
          <p:cNvSpPr/>
          <p:nvPr/>
        </p:nvSpPr>
        <p:spPr>
          <a:xfrm>
            <a:off x="2086984" y="2480821"/>
            <a:ext cx="3195022"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F3E42C-7B7E-4960-B1EF-5B6E2EECE04A}"/>
              </a:ext>
            </a:extLst>
          </p:cNvPr>
          <p:cNvSpPr/>
          <p:nvPr/>
        </p:nvSpPr>
        <p:spPr>
          <a:xfrm>
            <a:off x="386378" y="1690688"/>
            <a:ext cx="4669716" cy="384309"/>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5667E7-CB2E-4C22-A0ED-2E909F927EA2}"/>
              </a:ext>
            </a:extLst>
          </p:cNvPr>
          <p:cNvPicPr>
            <a:picLocks noChangeAspect="1"/>
          </p:cNvPicPr>
          <p:nvPr/>
        </p:nvPicPr>
        <p:blipFill>
          <a:blip r:embed="rId4"/>
          <a:stretch>
            <a:fillRect/>
          </a:stretch>
        </p:blipFill>
        <p:spPr>
          <a:xfrm>
            <a:off x="3581400" y="4559123"/>
            <a:ext cx="8610600" cy="2068562"/>
          </a:xfrm>
          <a:prstGeom prst="rect">
            <a:avLst/>
          </a:prstGeom>
        </p:spPr>
      </p:pic>
    </p:spTree>
    <p:extLst>
      <p:ext uri="{BB962C8B-B14F-4D97-AF65-F5344CB8AC3E}">
        <p14:creationId xmlns:p14="http://schemas.microsoft.com/office/powerpoint/2010/main" val="28926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8" name="Picture 7">
            <a:extLst>
              <a:ext uri="{FF2B5EF4-FFF2-40B4-BE49-F238E27FC236}">
                <a16:creationId xmlns:a16="http://schemas.microsoft.com/office/drawing/2014/main" id="{DEFA29B7-6B01-478E-811E-1521E7DD99E2}"/>
              </a:ext>
            </a:extLst>
          </p:cNvPr>
          <p:cNvPicPr>
            <a:picLocks noChangeAspect="1"/>
          </p:cNvPicPr>
          <p:nvPr/>
        </p:nvPicPr>
        <p:blipFill>
          <a:blip r:embed="rId3"/>
          <a:stretch>
            <a:fillRect/>
          </a:stretch>
        </p:blipFill>
        <p:spPr>
          <a:xfrm>
            <a:off x="0" y="1407287"/>
            <a:ext cx="8283388" cy="2894733"/>
          </a:xfrm>
          <a:prstGeom prst="rect">
            <a:avLst/>
          </a:prstGeom>
        </p:spPr>
      </p:pic>
      <p:sp>
        <p:nvSpPr>
          <p:cNvPr id="9" name="Rectangle 8">
            <a:extLst>
              <a:ext uri="{FF2B5EF4-FFF2-40B4-BE49-F238E27FC236}">
                <a16:creationId xmlns:a16="http://schemas.microsoft.com/office/drawing/2014/main" id="{4160F671-136E-465D-900A-6DC16223C686}"/>
              </a:ext>
            </a:extLst>
          </p:cNvPr>
          <p:cNvSpPr/>
          <p:nvPr/>
        </p:nvSpPr>
        <p:spPr>
          <a:xfrm>
            <a:off x="2162290" y="2448547"/>
            <a:ext cx="3195022"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22CC84-2864-4174-80E1-3309E2A805C2}"/>
              </a:ext>
            </a:extLst>
          </p:cNvPr>
          <p:cNvSpPr/>
          <p:nvPr/>
        </p:nvSpPr>
        <p:spPr>
          <a:xfrm>
            <a:off x="386378" y="1690688"/>
            <a:ext cx="4067288" cy="29947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78CCC3-2568-427A-B91E-B70AF1C16F03}"/>
              </a:ext>
            </a:extLst>
          </p:cNvPr>
          <p:cNvPicPr>
            <a:picLocks noChangeAspect="1"/>
          </p:cNvPicPr>
          <p:nvPr/>
        </p:nvPicPr>
        <p:blipFill>
          <a:blip r:embed="rId4"/>
          <a:stretch>
            <a:fillRect/>
          </a:stretch>
        </p:blipFill>
        <p:spPr>
          <a:xfrm>
            <a:off x="3357247" y="3496866"/>
            <a:ext cx="8834754" cy="3042045"/>
          </a:xfrm>
          <a:prstGeom prst="rect">
            <a:avLst/>
          </a:prstGeom>
        </p:spPr>
      </p:pic>
    </p:spTree>
    <p:extLst>
      <p:ext uri="{BB962C8B-B14F-4D97-AF65-F5344CB8AC3E}">
        <p14:creationId xmlns:p14="http://schemas.microsoft.com/office/powerpoint/2010/main" val="68476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reusing code</a:t>
            </a:r>
          </a:p>
        </p:txBody>
      </p:sp>
      <p:pic>
        <p:nvPicPr>
          <p:cNvPr id="12" name="Picture 11">
            <a:extLst>
              <a:ext uri="{FF2B5EF4-FFF2-40B4-BE49-F238E27FC236}">
                <a16:creationId xmlns:a16="http://schemas.microsoft.com/office/drawing/2014/main" id="{B1097A04-75BE-4EEF-BDC0-D12992552712}"/>
              </a:ext>
            </a:extLst>
          </p:cNvPr>
          <p:cNvPicPr>
            <a:picLocks noChangeAspect="1"/>
          </p:cNvPicPr>
          <p:nvPr/>
        </p:nvPicPr>
        <p:blipFill>
          <a:blip r:embed="rId3"/>
          <a:stretch>
            <a:fillRect/>
          </a:stretch>
        </p:blipFill>
        <p:spPr>
          <a:xfrm>
            <a:off x="-1" y="1459611"/>
            <a:ext cx="7253109" cy="2552990"/>
          </a:xfrm>
          <a:prstGeom prst="rect">
            <a:avLst/>
          </a:prstGeom>
        </p:spPr>
      </p:pic>
      <p:sp>
        <p:nvSpPr>
          <p:cNvPr id="13" name="Rectangle 12">
            <a:extLst>
              <a:ext uri="{FF2B5EF4-FFF2-40B4-BE49-F238E27FC236}">
                <a16:creationId xmlns:a16="http://schemas.microsoft.com/office/drawing/2014/main" id="{CF00F23B-FFD7-48BD-AFD5-57E5EF9DDE8D}"/>
              </a:ext>
            </a:extLst>
          </p:cNvPr>
          <p:cNvSpPr/>
          <p:nvPr/>
        </p:nvSpPr>
        <p:spPr>
          <a:xfrm>
            <a:off x="1904107" y="2355681"/>
            <a:ext cx="254955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0C713B-67E9-4442-A51D-AE7E42CC5671}"/>
              </a:ext>
            </a:extLst>
          </p:cNvPr>
          <p:cNvSpPr/>
          <p:nvPr/>
        </p:nvSpPr>
        <p:spPr>
          <a:xfrm>
            <a:off x="386378" y="1690688"/>
            <a:ext cx="4067288" cy="29947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457960-17D5-4985-8C73-65066A031015}"/>
              </a:ext>
            </a:extLst>
          </p:cNvPr>
          <p:cNvPicPr>
            <a:picLocks noChangeAspect="1"/>
          </p:cNvPicPr>
          <p:nvPr/>
        </p:nvPicPr>
        <p:blipFill>
          <a:blip r:embed="rId4"/>
          <a:stretch>
            <a:fillRect/>
          </a:stretch>
        </p:blipFill>
        <p:spPr>
          <a:xfrm>
            <a:off x="5292762" y="3099968"/>
            <a:ext cx="6816953" cy="3621506"/>
          </a:xfrm>
          <a:prstGeom prst="rect">
            <a:avLst/>
          </a:prstGeom>
        </p:spPr>
      </p:pic>
      <p:sp>
        <p:nvSpPr>
          <p:cNvPr id="16" name="Rectangle 15">
            <a:extLst>
              <a:ext uri="{FF2B5EF4-FFF2-40B4-BE49-F238E27FC236}">
                <a16:creationId xmlns:a16="http://schemas.microsoft.com/office/drawing/2014/main" id="{E413D238-4C04-4381-8B6D-0D225DF7E318}"/>
              </a:ext>
            </a:extLst>
          </p:cNvPr>
          <p:cNvSpPr/>
          <p:nvPr/>
        </p:nvSpPr>
        <p:spPr>
          <a:xfrm>
            <a:off x="9457769" y="5361310"/>
            <a:ext cx="718966"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47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type="body" idx="1"/>
          </p:nvPr>
        </p:nvSpPr>
        <p:spPr>
          <a:xfrm>
            <a:off x="734314" y="2678906"/>
            <a:ext cx="10515600" cy="1500187"/>
          </a:xfrm>
        </p:spPr>
        <p:txBody>
          <a:bodyPr>
            <a:normAutofit fontScale="62500" lnSpcReduction="20000"/>
          </a:bodyPr>
          <a:lstStyle/>
          <a:p>
            <a:pPr marL="0" indent="0">
              <a:buNone/>
            </a:pPr>
            <a:r>
              <a:rPr lang="en-US" sz="19900" dirty="0"/>
              <a:t> DEMO</a:t>
            </a:r>
          </a:p>
        </p:txBody>
      </p:sp>
    </p:spTree>
    <p:extLst>
      <p:ext uri="{BB962C8B-B14F-4D97-AF65-F5344CB8AC3E}">
        <p14:creationId xmlns:p14="http://schemas.microsoft.com/office/powerpoint/2010/main" val="349388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955EA-C4D9-4C3F-857F-73C45CD4576D}"/>
              </a:ext>
            </a:extLst>
          </p:cNvPr>
          <p:cNvSpPr>
            <a:spLocks noGrp="1"/>
          </p:cNvSpPr>
          <p:nvPr>
            <p:ph type="title"/>
          </p:nvPr>
        </p:nvSpPr>
        <p:spPr/>
        <p:txBody>
          <a:bodyPr anchor="t" anchorCtr="0">
            <a:noAutofit/>
          </a:bodyPr>
          <a:lstStyle/>
          <a:p>
            <a:r>
              <a:rPr lang="en-US" sz="7000" dirty="0">
                <a:latin typeface="+mn-lt"/>
              </a:rPr>
              <a:t>annotations &amp; frameworks</a:t>
            </a:r>
          </a:p>
        </p:txBody>
      </p:sp>
      <p:sp>
        <p:nvSpPr>
          <p:cNvPr id="2" name="Text Placeholder 1">
            <a:extLst>
              <a:ext uri="{FF2B5EF4-FFF2-40B4-BE49-F238E27FC236}">
                <a16:creationId xmlns:a16="http://schemas.microsoft.com/office/drawing/2014/main" id="{3E09BAAB-FE40-4118-AF18-66DA01DF8C53}"/>
              </a:ext>
            </a:extLst>
          </p:cNvPr>
          <p:cNvSpPr>
            <a:spLocks noGrp="1"/>
          </p:cNvSpPr>
          <p:nvPr>
            <p:ph type="body" idx="1"/>
          </p:nvPr>
        </p:nvSpPr>
        <p:spPr/>
        <p:txBody>
          <a:bodyPr/>
          <a:lstStyle/>
          <a:p>
            <a:r>
              <a:rPr lang="en-US" dirty="0"/>
              <a:t>build out your toolbox</a:t>
            </a:r>
          </a:p>
        </p:txBody>
      </p:sp>
    </p:spTree>
    <p:extLst>
      <p:ext uri="{BB962C8B-B14F-4D97-AF65-F5344CB8AC3E}">
        <p14:creationId xmlns:p14="http://schemas.microsoft.com/office/powerpoint/2010/main" val="203562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a:xfrm>
            <a:off x="838200" y="365125"/>
            <a:ext cx="10515600" cy="1325563"/>
          </a:xfrm>
        </p:spPr>
        <p:txBody>
          <a:bodyPr/>
          <a:lstStyle/>
          <a:p>
            <a:r>
              <a:rPr lang="en-US" dirty="0"/>
              <a:t>creating a framework</a:t>
            </a:r>
          </a:p>
        </p:txBody>
      </p:sp>
      <p:pic>
        <p:nvPicPr>
          <p:cNvPr id="9" name="Content Placeholder 5">
            <a:extLst>
              <a:ext uri="{FF2B5EF4-FFF2-40B4-BE49-F238E27FC236}">
                <a16:creationId xmlns:a16="http://schemas.microsoft.com/office/drawing/2014/main" id="{A666EA40-F335-4855-8474-787F7DEE9EE5}"/>
              </a:ext>
            </a:extLst>
          </p:cNvPr>
          <p:cNvPicPr>
            <a:picLocks noGrp="1" noChangeAspect="1"/>
          </p:cNvPicPr>
          <p:nvPr>
            <p:ph idx="4294967295"/>
          </p:nvPr>
        </p:nvPicPr>
        <p:blipFill>
          <a:blip r:embed="rId3"/>
          <a:stretch>
            <a:fillRect/>
          </a:stretch>
        </p:blipFill>
        <p:spPr>
          <a:xfrm>
            <a:off x="3253852" y="1837048"/>
            <a:ext cx="5010150" cy="3408362"/>
          </a:xfrm>
          <a:prstGeom prst="rect">
            <a:avLst/>
          </a:prstGeom>
        </p:spPr>
      </p:pic>
      <p:sp>
        <p:nvSpPr>
          <p:cNvPr id="10" name="Flowchart: Magnetic Disk 9">
            <a:extLst>
              <a:ext uri="{FF2B5EF4-FFF2-40B4-BE49-F238E27FC236}">
                <a16:creationId xmlns:a16="http://schemas.microsoft.com/office/drawing/2014/main" id="{929EAF73-6973-43F7-9E23-6992E38633BF}"/>
              </a:ext>
            </a:extLst>
          </p:cNvPr>
          <p:cNvSpPr/>
          <p:nvPr/>
        </p:nvSpPr>
        <p:spPr>
          <a:xfrm>
            <a:off x="666974" y="1983410"/>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5CB73C3-E3DC-4D93-994B-3090E492CC76}"/>
              </a:ext>
            </a:extLst>
          </p:cNvPr>
          <p:cNvSpPr/>
          <p:nvPr/>
        </p:nvSpPr>
        <p:spPr>
          <a:xfrm rot="1078621">
            <a:off x="2205901" y="2399338"/>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3B02AE0-F043-4F82-BC2A-A7D9FEDBD37B}"/>
              </a:ext>
            </a:extLst>
          </p:cNvPr>
          <p:cNvSpPr/>
          <p:nvPr/>
        </p:nvSpPr>
        <p:spPr>
          <a:xfrm>
            <a:off x="8925672" y="3163553"/>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20A5A62-0F4D-4FCC-A64A-9B93E10B5C5B}"/>
              </a:ext>
            </a:extLst>
          </p:cNvPr>
          <p:cNvSpPr txBox="1"/>
          <p:nvPr/>
        </p:nvSpPr>
        <p:spPr>
          <a:xfrm>
            <a:off x="666974" y="1319383"/>
            <a:ext cx="2282503" cy="471449"/>
          </a:xfrm>
          <a:prstGeom prst="rect">
            <a:avLst/>
          </a:prstGeom>
          <a:noFill/>
        </p:spPr>
        <p:txBody>
          <a:bodyPr vert="horz" wrap="square" lIns="91440" tIns="45720" rIns="91440" bIns="45720" rtlCol="0" anchor="ctr">
            <a:normAutofit fontScale="92500" lnSpcReduction="10000"/>
          </a:bodyPr>
          <a:lstStyle/>
          <a:p>
            <a:pPr algn="l"/>
            <a:r>
              <a:rPr lang="en-US" sz="2800" dirty="0">
                <a:solidFill>
                  <a:srgbClr val="FF0000"/>
                </a:solidFill>
                <a:latin typeface="+mj-lt"/>
              </a:rPr>
              <a:t>metadata</a:t>
            </a:r>
          </a:p>
        </p:txBody>
      </p:sp>
      <p:sp>
        <p:nvSpPr>
          <p:cNvPr id="19" name="TextBox 18">
            <a:extLst>
              <a:ext uri="{FF2B5EF4-FFF2-40B4-BE49-F238E27FC236}">
                <a16:creationId xmlns:a16="http://schemas.microsoft.com/office/drawing/2014/main" id="{6C4F0246-AA82-4C22-B672-62C650561E9B}"/>
              </a:ext>
            </a:extLst>
          </p:cNvPr>
          <p:cNvSpPr txBox="1"/>
          <p:nvPr/>
        </p:nvSpPr>
        <p:spPr>
          <a:xfrm>
            <a:off x="4982583" y="5391770"/>
            <a:ext cx="2737052" cy="471449"/>
          </a:xfrm>
          <a:prstGeom prst="rect">
            <a:avLst/>
          </a:prstGeom>
          <a:noFill/>
        </p:spPr>
        <p:txBody>
          <a:bodyPr vert="horz" wrap="square" lIns="91440" tIns="45720" rIns="91440" bIns="45720" rtlCol="0" anchor="ctr">
            <a:normAutofit fontScale="92500" lnSpcReduction="10000"/>
          </a:bodyPr>
          <a:lstStyle/>
          <a:p>
            <a:pPr algn="l"/>
            <a:r>
              <a:rPr lang="en-US" sz="2800" dirty="0">
                <a:solidFill>
                  <a:srgbClr val="FF0000"/>
                </a:solidFill>
                <a:latin typeface="+mj-lt"/>
              </a:rPr>
              <a:t>Biml framework</a:t>
            </a:r>
          </a:p>
        </p:txBody>
      </p:sp>
      <p:sp>
        <p:nvSpPr>
          <p:cNvPr id="20" name="TextBox 19">
            <a:extLst>
              <a:ext uri="{FF2B5EF4-FFF2-40B4-BE49-F238E27FC236}">
                <a16:creationId xmlns:a16="http://schemas.microsoft.com/office/drawing/2014/main" id="{9A685731-A225-4DD7-A834-B6EA2B113C29}"/>
              </a:ext>
            </a:extLst>
          </p:cNvPr>
          <p:cNvSpPr txBox="1"/>
          <p:nvPr/>
        </p:nvSpPr>
        <p:spPr>
          <a:xfrm>
            <a:off x="9214948" y="1093397"/>
            <a:ext cx="2737052" cy="923420"/>
          </a:xfrm>
          <a:prstGeom prst="rect">
            <a:avLst/>
          </a:prstGeom>
          <a:noFill/>
        </p:spPr>
        <p:txBody>
          <a:bodyPr vert="horz" wrap="square" lIns="91440" tIns="45720" rIns="91440" bIns="45720" rtlCol="0" anchor="ctr">
            <a:noAutofit/>
          </a:bodyPr>
          <a:lstStyle/>
          <a:p>
            <a:pPr algn="l"/>
            <a:r>
              <a:rPr lang="en-US" sz="2800" dirty="0">
                <a:solidFill>
                  <a:srgbClr val="FF0000"/>
                </a:solidFill>
                <a:latin typeface="+mj-lt"/>
              </a:rPr>
              <a:t>SSIS packages &amp; relational objects</a:t>
            </a:r>
          </a:p>
        </p:txBody>
      </p:sp>
      <p:sp>
        <p:nvSpPr>
          <p:cNvPr id="21" name="Rectangle: Folded Corner 20">
            <a:extLst>
              <a:ext uri="{FF2B5EF4-FFF2-40B4-BE49-F238E27FC236}">
                <a16:creationId xmlns:a16="http://schemas.microsoft.com/office/drawing/2014/main" id="{17CE7CF5-40BA-4CA1-AEE9-BC5FD0F5CED1}"/>
              </a:ext>
            </a:extLst>
          </p:cNvPr>
          <p:cNvSpPr/>
          <p:nvPr/>
        </p:nvSpPr>
        <p:spPr>
          <a:xfrm>
            <a:off x="9968753" y="22116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Folded Corner 21">
            <a:extLst>
              <a:ext uri="{FF2B5EF4-FFF2-40B4-BE49-F238E27FC236}">
                <a16:creationId xmlns:a16="http://schemas.microsoft.com/office/drawing/2014/main" id="{431FFCE3-F47F-4ECB-BC90-3126CBADCEAC}"/>
              </a:ext>
            </a:extLst>
          </p:cNvPr>
          <p:cNvSpPr/>
          <p:nvPr/>
        </p:nvSpPr>
        <p:spPr>
          <a:xfrm>
            <a:off x="10121153" y="23640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Folded Corner 22">
            <a:extLst>
              <a:ext uri="{FF2B5EF4-FFF2-40B4-BE49-F238E27FC236}">
                <a16:creationId xmlns:a16="http://schemas.microsoft.com/office/drawing/2014/main" id="{F4322C19-10A6-40BB-B94C-8BB7A04A0EB3}"/>
              </a:ext>
            </a:extLst>
          </p:cNvPr>
          <p:cNvSpPr/>
          <p:nvPr/>
        </p:nvSpPr>
        <p:spPr>
          <a:xfrm>
            <a:off x="10273553" y="25164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Folded Corner 23">
            <a:extLst>
              <a:ext uri="{FF2B5EF4-FFF2-40B4-BE49-F238E27FC236}">
                <a16:creationId xmlns:a16="http://schemas.microsoft.com/office/drawing/2014/main" id="{2F7D250B-CFBE-45C3-B543-A0568D521922}"/>
              </a:ext>
            </a:extLst>
          </p:cNvPr>
          <p:cNvSpPr/>
          <p:nvPr/>
        </p:nvSpPr>
        <p:spPr>
          <a:xfrm>
            <a:off x="10425953" y="26688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Folded Corner 24">
            <a:extLst>
              <a:ext uri="{FF2B5EF4-FFF2-40B4-BE49-F238E27FC236}">
                <a16:creationId xmlns:a16="http://schemas.microsoft.com/office/drawing/2014/main" id="{0A59261F-7534-44CC-8244-247338E43FF9}"/>
              </a:ext>
            </a:extLst>
          </p:cNvPr>
          <p:cNvSpPr/>
          <p:nvPr/>
        </p:nvSpPr>
        <p:spPr>
          <a:xfrm>
            <a:off x="10578353" y="28212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Folded Corner 25">
            <a:extLst>
              <a:ext uri="{FF2B5EF4-FFF2-40B4-BE49-F238E27FC236}">
                <a16:creationId xmlns:a16="http://schemas.microsoft.com/office/drawing/2014/main" id="{1796D063-BB14-4D77-81E8-395C76808DAA}"/>
              </a:ext>
            </a:extLst>
          </p:cNvPr>
          <p:cNvSpPr/>
          <p:nvPr/>
        </p:nvSpPr>
        <p:spPr>
          <a:xfrm>
            <a:off x="10730753" y="29736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Folded Corner 26">
            <a:extLst>
              <a:ext uri="{FF2B5EF4-FFF2-40B4-BE49-F238E27FC236}">
                <a16:creationId xmlns:a16="http://schemas.microsoft.com/office/drawing/2014/main" id="{FC513F1E-76D3-4AD0-A944-AAC1FA6BA32B}"/>
              </a:ext>
            </a:extLst>
          </p:cNvPr>
          <p:cNvSpPr/>
          <p:nvPr/>
        </p:nvSpPr>
        <p:spPr>
          <a:xfrm>
            <a:off x="10883153" y="3126074"/>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Magnetic Disk 27">
            <a:extLst>
              <a:ext uri="{FF2B5EF4-FFF2-40B4-BE49-F238E27FC236}">
                <a16:creationId xmlns:a16="http://schemas.microsoft.com/office/drawing/2014/main" id="{DE0625B4-987B-4ACA-BE2E-F3A8D9B7435F}"/>
              </a:ext>
            </a:extLst>
          </p:cNvPr>
          <p:cNvSpPr/>
          <p:nvPr/>
        </p:nvSpPr>
        <p:spPr>
          <a:xfrm>
            <a:off x="10178527" y="4177100"/>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Magnetic Disk 28">
            <a:extLst>
              <a:ext uri="{FF2B5EF4-FFF2-40B4-BE49-F238E27FC236}">
                <a16:creationId xmlns:a16="http://schemas.microsoft.com/office/drawing/2014/main" id="{D9B13295-DF63-4C06-878C-A0863C74D119}"/>
              </a:ext>
            </a:extLst>
          </p:cNvPr>
          <p:cNvSpPr/>
          <p:nvPr/>
        </p:nvSpPr>
        <p:spPr>
          <a:xfrm>
            <a:off x="666974" y="3584395"/>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69848DF3-0EE2-42C2-A5AA-5BF9B2695820}"/>
              </a:ext>
            </a:extLst>
          </p:cNvPr>
          <p:cNvSpPr/>
          <p:nvPr/>
        </p:nvSpPr>
        <p:spPr>
          <a:xfrm>
            <a:off x="2205901" y="4000323"/>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agnetic Disk 30">
            <a:extLst>
              <a:ext uri="{FF2B5EF4-FFF2-40B4-BE49-F238E27FC236}">
                <a16:creationId xmlns:a16="http://schemas.microsoft.com/office/drawing/2014/main" id="{ABF82782-E09F-4935-83CC-FD46FC918EA6}"/>
              </a:ext>
            </a:extLst>
          </p:cNvPr>
          <p:cNvSpPr/>
          <p:nvPr/>
        </p:nvSpPr>
        <p:spPr>
          <a:xfrm>
            <a:off x="666974" y="5149015"/>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23FE1BC-DC5A-483D-8C00-7AE75163736D}"/>
              </a:ext>
            </a:extLst>
          </p:cNvPr>
          <p:cNvSpPr/>
          <p:nvPr/>
        </p:nvSpPr>
        <p:spPr>
          <a:xfrm rot="20494933">
            <a:off x="2205901" y="5564943"/>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4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P spid="18" grpId="0"/>
      <p:bldP spid="20"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2099"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8" name="Rectangle 7"/>
          <p:cNvSpPr>
            <a:spLocks/>
          </p:cNvSpPr>
          <p:nvPr/>
        </p:nvSpPr>
        <p:spPr>
          <a:xfrm>
            <a:off x="1187784"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Calibri Light" panose="020F0302020204030204"/>
              <a:ea typeface="SimSun"/>
              <a:cs typeface="+mn-cs"/>
            </a:endParaRPr>
          </a:p>
        </p:txBody>
      </p:sp>
      <p:grpSp>
        <p:nvGrpSpPr>
          <p:cNvPr id="5" name="Group 4"/>
          <p:cNvGrpSpPr/>
          <p:nvPr/>
        </p:nvGrpSpPr>
        <p:grpSpPr>
          <a:xfrm>
            <a:off x="7379113" y="1795897"/>
            <a:ext cx="2725773" cy="1821970"/>
            <a:chOff x="7379113" y="1795897"/>
            <a:chExt cx="2725773" cy="1821970"/>
          </a:xfrm>
        </p:grpSpPr>
        <p:sp>
          <p:nvSpPr>
            <p:cNvPr id="9" name="Rectangle 8"/>
            <p:cNvSpPr>
              <a:spLocks/>
            </p:cNvSpPr>
            <p:nvPr/>
          </p:nvSpPr>
          <p:spPr>
            <a:xfrm>
              <a:off x="7379113"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Calibri Light" panose="020F0302020204030204"/>
                <a:ea typeface="SimSun"/>
                <a:cs typeface="+mn-cs"/>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0613" y="2170435"/>
              <a:ext cx="1882771" cy="1073179"/>
            </a:xfrm>
            <a:prstGeom prst="rect">
              <a:avLst/>
            </a:prstGeom>
          </p:spPr>
        </p:pic>
      </p:grpSp>
      <p:grpSp>
        <p:nvGrpSpPr>
          <p:cNvPr id="12" name="Group 11"/>
          <p:cNvGrpSpPr/>
          <p:nvPr/>
        </p:nvGrpSpPr>
        <p:grpSpPr>
          <a:xfrm>
            <a:off x="1187784" y="3723076"/>
            <a:ext cx="2725773" cy="1821970"/>
            <a:chOff x="1187784" y="3723076"/>
            <a:chExt cx="2725773" cy="1821970"/>
          </a:xfrm>
        </p:grpSpPr>
        <p:sp>
          <p:nvSpPr>
            <p:cNvPr id="10" name="Rectangle 9"/>
            <p:cNvSpPr>
              <a:spLocks/>
            </p:cNvSpPr>
            <p:nvPr/>
          </p:nvSpPr>
          <p:spPr>
            <a:xfrm>
              <a:off x="1187784"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Calibri Light" panose="020F0302020204030204"/>
                <a:ea typeface="SimSun"/>
                <a:cs typeface="+mn-cs"/>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7262" y="4017554"/>
              <a:ext cx="2133600" cy="1266825"/>
            </a:xfrm>
            <a:prstGeom prst="rect">
              <a:avLst/>
            </a:prstGeom>
          </p:spPr>
        </p:pic>
      </p:grpSp>
      <p:grpSp>
        <p:nvGrpSpPr>
          <p:cNvPr id="13" name="Group 12"/>
          <p:cNvGrpSpPr/>
          <p:nvPr/>
        </p:nvGrpSpPr>
        <p:grpSpPr>
          <a:xfrm>
            <a:off x="4283449" y="3723076"/>
            <a:ext cx="2725773" cy="1821970"/>
            <a:chOff x="4283449" y="3723076"/>
            <a:chExt cx="2725773" cy="1821970"/>
          </a:xfrm>
        </p:grpSpPr>
        <p:sp>
          <p:nvSpPr>
            <p:cNvPr id="11" name="Rectangle 10"/>
            <p:cNvSpPr>
              <a:spLocks/>
            </p:cNvSpPr>
            <p:nvPr/>
          </p:nvSpPr>
          <p:spPr>
            <a:xfrm>
              <a:off x="4283449"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0" bIns="146304"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Light" panose="020F0302020204030204"/>
                  <a:ea typeface="SimSun"/>
                  <a:cs typeface="+mn-cs"/>
                </a:rPr>
                <a:t>      SQLKover.com</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53228" y="4268520"/>
              <a:ext cx="1586213" cy="1131736"/>
            </a:xfrm>
            <a:prstGeom prst="rect">
              <a:avLst/>
            </a:prstGeom>
          </p:spPr>
        </p:pic>
      </p:grpSp>
      <p:grpSp>
        <p:nvGrpSpPr>
          <p:cNvPr id="21" name="Group 20"/>
          <p:cNvGrpSpPr/>
          <p:nvPr/>
        </p:nvGrpSpPr>
        <p:grpSpPr>
          <a:xfrm>
            <a:off x="7379113" y="3723076"/>
            <a:ext cx="2725773" cy="1821970"/>
            <a:chOff x="7379113" y="3723076"/>
            <a:chExt cx="2725773" cy="1821970"/>
          </a:xfrm>
        </p:grpSpPr>
        <p:sp>
          <p:nvSpPr>
            <p:cNvPr id="14" name="Rectangle 13"/>
            <p:cNvSpPr>
              <a:spLocks/>
            </p:cNvSpPr>
            <p:nvPr/>
          </p:nvSpPr>
          <p:spPr>
            <a:xfrm>
              <a:off x="7379113"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Light" panose="020F0302020204030204"/>
                  <a:ea typeface="SimSun"/>
                  <a:cs typeface="+mn-cs"/>
                </a:rPr>
                <a:t>@Ko_Ver</a:t>
              </a:r>
            </a:p>
          </p:txBody>
        </p:sp>
        <p:pic>
          <p:nvPicPr>
            <p:cNvPr id="20" name="Picture 19"/>
            <p:cNvPicPr>
              <a:picLocks noChangeAspect="1"/>
            </p:cNvPicPr>
            <p:nvPr/>
          </p:nvPicPr>
          <p:blipFill>
            <a:blip r:embed="rId10"/>
            <a:stretch>
              <a:fillRect/>
            </a:stretch>
          </p:blipFill>
          <p:spPr>
            <a:xfrm>
              <a:off x="8122715" y="4268520"/>
              <a:ext cx="1238566" cy="1067730"/>
            </a:xfrm>
            <a:prstGeom prst="rect">
              <a:avLst/>
            </a:prstGeom>
          </p:spPr>
        </p:pic>
      </p:grpSp>
      <p:grpSp>
        <p:nvGrpSpPr>
          <p:cNvPr id="3" name="Group 2"/>
          <p:cNvGrpSpPr/>
          <p:nvPr/>
        </p:nvGrpSpPr>
        <p:grpSpPr>
          <a:xfrm>
            <a:off x="4283449" y="1795897"/>
            <a:ext cx="2725773" cy="1821970"/>
            <a:chOff x="4283449" y="1795897"/>
            <a:chExt cx="2725773" cy="1821970"/>
          </a:xfrm>
        </p:grpSpPr>
        <p:sp>
          <p:nvSpPr>
            <p:cNvPr id="7" name="Rectangle 6"/>
            <p:cNvSpPr>
              <a:spLocks/>
            </p:cNvSpPr>
            <p:nvPr/>
          </p:nvSpPr>
          <p:spPr>
            <a:xfrm>
              <a:off x="4283449"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Calibri Light" panose="020F0302020204030204"/>
                <a:ea typeface="SimSun"/>
                <a:cs typeface="+mn-cs"/>
              </a:endParaRP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01807" y="2245109"/>
              <a:ext cx="2289053" cy="923546"/>
            </a:xfrm>
            <a:prstGeom prst="rect">
              <a:avLst/>
            </a:prstGeom>
          </p:spPr>
        </p:pic>
      </p:grpSp>
      <p:pic>
        <p:nvPicPr>
          <p:cNvPr id="16" name="Picture 15">
            <a:extLst>
              <a:ext uri="{FF2B5EF4-FFF2-40B4-BE49-F238E27FC236}">
                <a16:creationId xmlns:a16="http://schemas.microsoft.com/office/drawing/2014/main" id="{BFE95671-4A45-454E-8DD4-2A68C32695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5641" y="2245109"/>
            <a:ext cx="2576841" cy="1004763"/>
          </a:xfrm>
          <a:prstGeom prst="rect">
            <a:avLst/>
          </a:prstGeom>
        </p:spPr>
      </p:pic>
      <p:sp>
        <p:nvSpPr>
          <p:cNvPr id="24" name="Title 23">
            <a:extLst>
              <a:ext uri="{FF2B5EF4-FFF2-40B4-BE49-F238E27FC236}">
                <a16:creationId xmlns:a16="http://schemas.microsoft.com/office/drawing/2014/main" id="{0F1D43EC-8A90-4265-B912-DA1E931D8C80}"/>
              </a:ext>
            </a:extLst>
          </p:cNvPr>
          <p:cNvSpPr>
            <a:spLocks noGrp="1"/>
          </p:cNvSpPr>
          <p:nvPr>
            <p:ph type="title"/>
          </p:nvPr>
        </p:nvSpPr>
        <p:spPr/>
        <p:txBody>
          <a:bodyPr/>
          <a:lstStyle/>
          <a:p>
            <a:r>
              <a:rPr lang="en-US" dirty="0"/>
              <a:t>about</a:t>
            </a:r>
            <a:endParaRPr lang="LID4096" dirty="0"/>
          </a:p>
        </p:txBody>
      </p:sp>
      <p:pic>
        <p:nvPicPr>
          <p:cNvPr id="4" name="Picture 3">
            <a:extLst>
              <a:ext uri="{FF2B5EF4-FFF2-40B4-BE49-F238E27FC236}">
                <a16:creationId xmlns:a16="http://schemas.microsoft.com/office/drawing/2014/main" id="{30BB952D-4684-4A6B-B64B-254A6564F182}"/>
              </a:ext>
            </a:extLst>
          </p:cNvPr>
          <p:cNvPicPr>
            <a:picLocks noChangeAspect="1"/>
          </p:cNvPicPr>
          <p:nvPr/>
        </p:nvPicPr>
        <p:blipFill>
          <a:blip r:embed="rId13"/>
          <a:stretch>
            <a:fillRect/>
          </a:stretch>
        </p:blipFill>
        <p:spPr>
          <a:xfrm>
            <a:off x="10701442" y="365125"/>
            <a:ext cx="984716" cy="1312954"/>
          </a:xfrm>
          <a:prstGeom prst="rect">
            <a:avLst/>
          </a:prstGeom>
        </p:spPr>
      </p:pic>
      <p:pic>
        <p:nvPicPr>
          <p:cNvPr id="6" name="Picture 5">
            <a:extLst>
              <a:ext uri="{FF2B5EF4-FFF2-40B4-BE49-F238E27FC236}">
                <a16:creationId xmlns:a16="http://schemas.microsoft.com/office/drawing/2014/main" id="{7E69AA70-F502-4505-9264-3C79A4D6146D}"/>
              </a:ext>
            </a:extLst>
          </p:cNvPr>
          <p:cNvPicPr>
            <a:picLocks noChangeAspect="1"/>
          </p:cNvPicPr>
          <p:nvPr/>
        </p:nvPicPr>
        <p:blipFill>
          <a:blip r:embed="rId14"/>
          <a:stretch>
            <a:fillRect/>
          </a:stretch>
        </p:blipFill>
        <p:spPr>
          <a:xfrm>
            <a:off x="7598899" y="2053428"/>
            <a:ext cx="2286198" cy="1196444"/>
          </a:xfrm>
          <a:prstGeom prst="rect">
            <a:avLst/>
          </a:prstGeom>
        </p:spPr>
      </p:pic>
    </p:spTree>
    <p:extLst>
      <p:ext uri="{BB962C8B-B14F-4D97-AF65-F5344CB8AC3E}">
        <p14:creationId xmlns:p14="http://schemas.microsoft.com/office/powerpoint/2010/main" val="304696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annotations</a:t>
            </a:r>
          </a:p>
        </p:txBody>
      </p:sp>
      <p:pic>
        <p:nvPicPr>
          <p:cNvPr id="34" name="Picture 33">
            <a:extLst>
              <a:ext uri="{FF2B5EF4-FFF2-40B4-BE49-F238E27FC236}">
                <a16:creationId xmlns:a16="http://schemas.microsoft.com/office/drawing/2014/main" id="{33D4BAFB-D72E-4D9C-93DA-FDB3F8600639}"/>
              </a:ext>
            </a:extLst>
          </p:cNvPr>
          <p:cNvPicPr>
            <a:picLocks noChangeAspect="1"/>
          </p:cNvPicPr>
          <p:nvPr/>
        </p:nvPicPr>
        <p:blipFill>
          <a:blip r:embed="rId3"/>
          <a:stretch>
            <a:fillRect/>
          </a:stretch>
        </p:blipFill>
        <p:spPr>
          <a:xfrm>
            <a:off x="378326" y="1654829"/>
            <a:ext cx="7676610" cy="1472060"/>
          </a:xfrm>
          <a:prstGeom prst="rect">
            <a:avLst/>
          </a:prstGeom>
        </p:spPr>
      </p:pic>
      <p:pic>
        <p:nvPicPr>
          <p:cNvPr id="35" name="Picture 34">
            <a:extLst>
              <a:ext uri="{FF2B5EF4-FFF2-40B4-BE49-F238E27FC236}">
                <a16:creationId xmlns:a16="http://schemas.microsoft.com/office/drawing/2014/main" id="{CB74EA9D-DA48-4111-A23B-C0DEAEE0C3B4}"/>
              </a:ext>
            </a:extLst>
          </p:cNvPr>
          <p:cNvPicPr>
            <a:picLocks noChangeAspect="1"/>
          </p:cNvPicPr>
          <p:nvPr/>
        </p:nvPicPr>
        <p:blipFill>
          <a:blip r:embed="rId4"/>
          <a:stretch>
            <a:fillRect/>
          </a:stretch>
        </p:blipFill>
        <p:spPr>
          <a:xfrm>
            <a:off x="6246607" y="2980392"/>
            <a:ext cx="4726193" cy="1639700"/>
          </a:xfrm>
          <a:prstGeom prst="rect">
            <a:avLst/>
          </a:prstGeom>
        </p:spPr>
      </p:pic>
      <p:sp>
        <p:nvSpPr>
          <p:cNvPr id="36" name="Arrow: Right 35">
            <a:extLst>
              <a:ext uri="{FF2B5EF4-FFF2-40B4-BE49-F238E27FC236}">
                <a16:creationId xmlns:a16="http://schemas.microsoft.com/office/drawing/2014/main" id="{9E346281-7442-424A-9129-9C6BA1E8A64B}"/>
              </a:ext>
            </a:extLst>
          </p:cNvPr>
          <p:cNvSpPr/>
          <p:nvPr/>
        </p:nvSpPr>
        <p:spPr>
          <a:xfrm>
            <a:off x="5396753" y="3546423"/>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D7B9B43-2487-4969-98CF-1F67430B413F}"/>
              </a:ext>
            </a:extLst>
          </p:cNvPr>
          <p:cNvPicPr>
            <a:picLocks noChangeAspect="1"/>
          </p:cNvPicPr>
          <p:nvPr/>
        </p:nvPicPr>
        <p:blipFill>
          <a:blip r:embed="rId5"/>
          <a:stretch>
            <a:fillRect/>
          </a:stretch>
        </p:blipFill>
        <p:spPr>
          <a:xfrm>
            <a:off x="280261" y="5197465"/>
            <a:ext cx="11832849" cy="1425658"/>
          </a:xfrm>
          <a:prstGeom prst="rect">
            <a:avLst/>
          </a:prstGeom>
        </p:spPr>
      </p:pic>
      <p:sp>
        <p:nvSpPr>
          <p:cNvPr id="38" name="Arrow: Right 37">
            <a:extLst>
              <a:ext uri="{FF2B5EF4-FFF2-40B4-BE49-F238E27FC236}">
                <a16:creationId xmlns:a16="http://schemas.microsoft.com/office/drawing/2014/main" id="{8D2E0DB7-0F66-4030-96D5-A3428C145412}"/>
              </a:ext>
            </a:extLst>
          </p:cNvPr>
          <p:cNvSpPr/>
          <p:nvPr/>
        </p:nvSpPr>
        <p:spPr>
          <a:xfrm rot="5400000">
            <a:off x="9323293" y="4379198"/>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4B78E6-2C05-47D6-B685-C983D9107FDC}"/>
              </a:ext>
            </a:extLst>
          </p:cNvPr>
          <p:cNvSpPr/>
          <p:nvPr/>
        </p:nvSpPr>
        <p:spPr>
          <a:xfrm>
            <a:off x="4216631" y="5393365"/>
            <a:ext cx="145264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6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type="body" idx="1"/>
          </p:nvPr>
        </p:nvSpPr>
        <p:spPr>
          <a:xfrm>
            <a:off x="734314" y="2678906"/>
            <a:ext cx="10515600" cy="1500187"/>
          </a:xfrm>
        </p:spPr>
        <p:txBody>
          <a:bodyPr>
            <a:normAutofit fontScale="62500" lnSpcReduction="20000"/>
          </a:bodyPr>
          <a:lstStyle/>
          <a:p>
            <a:pPr marL="0" indent="0">
              <a:buNone/>
            </a:pPr>
            <a:r>
              <a:rPr lang="en-US" sz="19900" dirty="0"/>
              <a:t> DEMO</a:t>
            </a:r>
          </a:p>
        </p:txBody>
      </p:sp>
    </p:spTree>
    <p:extLst>
      <p:ext uri="{BB962C8B-B14F-4D97-AF65-F5344CB8AC3E}">
        <p14:creationId xmlns:p14="http://schemas.microsoft.com/office/powerpoint/2010/main" val="27891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955EA-C4D9-4C3F-857F-73C45CD4576D}"/>
              </a:ext>
            </a:extLst>
          </p:cNvPr>
          <p:cNvSpPr>
            <a:spLocks noGrp="1"/>
          </p:cNvSpPr>
          <p:nvPr>
            <p:ph type="title"/>
          </p:nvPr>
        </p:nvSpPr>
        <p:spPr/>
        <p:txBody>
          <a:bodyPr anchor="t" anchorCtr="0">
            <a:noAutofit/>
          </a:bodyPr>
          <a:lstStyle/>
          <a:p>
            <a:r>
              <a:rPr lang="en-US" sz="7000" dirty="0">
                <a:latin typeface="+mn-lt"/>
              </a:rPr>
              <a:t>troubleshooting</a:t>
            </a:r>
          </a:p>
        </p:txBody>
      </p:sp>
      <p:sp>
        <p:nvSpPr>
          <p:cNvPr id="2" name="Text Placeholder 1">
            <a:extLst>
              <a:ext uri="{FF2B5EF4-FFF2-40B4-BE49-F238E27FC236}">
                <a16:creationId xmlns:a16="http://schemas.microsoft.com/office/drawing/2014/main" id="{9976558C-113B-4C33-9F33-8BAFB1CD79CE}"/>
              </a:ext>
            </a:extLst>
          </p:cNvPr>
          <p:cNvSpPr>
            <a:spLocks noGrp="1"/>
          </p:cNvSpPr>
          <p:nvPr>
            <p:ph type="body" idx="1"/>
          </p:nvPr>
        </p:nvSpPr>
        <p:spPr/>
        <p:txBody>
          <a:bodyPr/>
          <a:lstStyle/>
          <a:p>
            <a:r>
              <a:rPr lang="en-US" dirty="0"/>
              <a:t>bang </a:t>
            </a:r>
            <a:r>
              <a:rPr lang="en-US" dirty="0" err="1"/>
              <a:t>bang</a:t>
            </a:r>
            <a:r>
              <a:rPr lang="en-US" dirty="0"/>
              <a:t> </a:t>
            </a:r>
            <a:r>
              <a:rPr lang="en-US" dirty="0" err="1"/>
              <a:t>bang</a:t>
            </a:r>
            <a:endParaRPr lang="en-US" dirty="0"/>
          </a:p>
        </p:txBody>
      </p:sp>
    </p:spTree>
    <p:extLst>
      <p:ext uri="{BB962C8B-B14F-4D97-AF65-F5344CB8AC3E}">
        <p14:creationId xmlns:p14="http://schemas.microsoft.com/office/powerpoint/2010/main" val="32246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be aware of the defaults</a:t>
            </a:r>
          </a:p>
        </p:txBody>
      </p:sp>
      <p:pic>
        <p:nvPicPr>
          <p:cNvPr id="12" name="Picture 11">
            <a:extLst>
              <a:ext uri="{FF2B5EF4-FFF2-40B4-BE49-F238E27FC236}">
                <a16:creationId xmlns:a16="http://schemas.microsoft.com/office/drawing/2014/main" id="{9C06B4F9-8E40-466A-8F99-16B80D0EE28D}"/>
              </a:ext>
            </a:extLst>
          </p:cNvPr>
          <p:cNvPicPr>
            <a:picLocks noChangeAspect="1"/>
          </p:cNvPicPr>
          <p:nvPr/>
        </p:nvPicPr>
        <p:blipFill>
          <a:blip r:embed="rId3"/>
          <a:stretch>
            <a:fillRect/>
          </a:stretch>
        </p:blipFill>
        <p:spPr>
          <a:xfrm>
            <a:off x="483197" y="1905841"/>
            <a:ext cx="6005575" cy="4126132"/>
          </a:xfrm>
          <a:prstGeom prst="rect">
            <a:avLst/>
          </a:prstGeom>
        </p:spPr>
      </p:pic>
      <p:pic>
        <p:nvPicPr>
          <p:cNvPr id="13" name="Picture 12">
            <a:extLst>
              <a:ext uri="{FF2B5EF4-FFF2-40B4-BE49-F238E27FC236}">
                <a16:creationId xmlns:a16="http://schemas.microsoft.com/office/drawing/2014/main" id="{5069A97A-8F9E-4177-97E8-FA6C206FB32A}"/>
              </a:ext>
            </a:extLst>
          </p:cNvPr>
          <p:cNvPicPr>
            <a:picLocks noChangeAspect="1"/>
          </p:cNvPicPr>
          <p:nvPr/>
        </p:nvPicPr>
        <p:blipFill>
          <a:blip r:embed="rId4"/>
          <a:stretch>
            <a:fillRect/>
          </a:stretch>
        </p:blipFill>
        <p:spPr>
          <a:xfrm>
            <a:off x="4691358" y="1690688"/>
            <a:ext cx="7392041" cy="3558848"/>
          </a:xfrm>
          <a:prstGeom prst="rect">
            <a:avLst/>
          </a:prstGeom>
        </p:spPr>
      </p:pic>
    </p:spTree>
    <p:extLst>
      <p:ext uri="{BB962C8B-B14F-4D97-AF65-F5344CB8AC3E}">
        <p14:creationId xmlns:p14="http://schemas.microsoft.com/office/powerpoint/2010/main" val="109674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use the preview pane</a:t>
            </a:r>
          </a:p>
        </p:txBody>
      </p:sp>
      <p:pic>
        <p:nvPicPr>
          <p:cNvPr id="6" name="Picture 5">
            <a:extLst>
              <a:ext uri="{FF2B5EF4-FFF2-40B4-BE49-F238E27FC236}">
                <a16:creationId xmlns:a16="http://schemas.microsoft.com/office/drawing/2014/main" id="{37FD47C1-0056-4BCE-A88B-2BDA6942DF76}"/>
              </a:ext>
            </a:extLst>
          </p:cNvPr>
          <p:cNvPicPr>
            <a:picLocks noChangeAspect="1"/>
          </p:cNvPicPr>
          <p:nvPr/>
        </p:nvPicPr>
        <p:blipFill>
          <a:blip r:embed="rId3"/>
          <a:stretch>
            <a:fillRect/>
          </a:stretch>
        </p:blipFill>
        <p:spPr>
          <a:xfrm>
            <a:off x="2684652" y="1382715"/>
            <a:ext cx="6822696" cy="5152805"/>
          </a:xfrm>
          <a:prstGeom prst="rect">
            <a:avLst/>
          </a:prstGeom>
        </p:spPr>
      </p:pic>
    </p:spTree>
    <p:extLst>
      <p:ext uri="{BB962C8B-B14F-4D97-AF65-F5344CB8AC3E}">
        <p14:creationId xmlns:p14="http://schemas.microsoft.com/office/powerpoint/2010/main" val="143508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use the preview pane</a:t>
            </a:r>
          </a:p>
        </p:txBody>
      </p:sp>
      <p:pic>
        <p:nvPicPr>
          <p:cNvPr id="5" name="Picture 4">
            <a:extLst>
              <a:ext uri="{FF2B5EF4-FFF2-40B4-BE49-F238E27FC236}">
                <a16:creationId xmlns:a16="http://schemas.microsoft.com/office/drawing/2014/main" id="{F241D7DB-AE50-4508-84EC-19F2037299EC}"/>
              </a:ext>
            </a:extLst>
          </p:cNvPr>
          <p:cNvPicPr>
            <a:picLocks noChangeAspect="1"/>
          </p:cNvPicPr>
          <p:nvPr/>
        </p:nvPicPr>
        <p:blipFill>
          <a:blip r:embed="rId3"/>
          <a:stretch>
            <a:fillRect/>
          </a:stretch>
        </p:blipFill>
        <p:spPr>
          <a:xfrm>
            <a:off x="563543" y="2132952"/>
            <a:ext cx="8107120" cy="1987039"/>
          </a:xfrm>
          <a:prstGeom prst="rect">
            <a:avLst/>
          </a:prstGeom>
        </p:spPr>
      </p:pic>
      <p:pic>
        <p:nvPicPr>
          <p:cNvPr id="6" name="Picture 5">
            <a:extLst>
              <a:ext uri="{FF2B5EF4-FFF2-40B4-BE49-F238E27FC236}">
                <a16:creationId xmlns:a16="http://schemas.microsoft.com/office/drawing/2014/main" id="{49E2D630-ED73-4837-926A-7CB75253BEB6}"/>
              </a:ext>
            </a:extLst>
          </p:cNvPr>
          <p:cNvPicPr>
            <a:picLocks noChangeAspect="1"/>
          </p:cNvPicPr>
          <p:nvPr/>
        </p:nvPicPr>
        <p:blipFill rotWithShape="1">
          <a:blip r:embed="rId4"/>
          <a:srcRect t="47732"/>
          <a:stretch/>
        </p:blipFill>
        <p:spPr>
          <a:xfrm>
            <a:off x="5539236" y="1775011"/>
            <a:ext cx="5814564" cy="1752612"/>
          </a:xfrm>
          <a:prstGeom prst="rect">
            <a:avLst/>
          </a:prstGeom>
        </p:spPr>
      </p:pic>
      <p:pic>
        <p:nvPicPr>
          <p:cNvPr id="7" name="Picture 6">
            <a:extLst>
              <a:ext uri="{FF2B5EF4-FFF2-40B4-BE49-F238E27FC236}">
                <a16:creationId xmlns:a16="http://schemas.microsoft.com/office/drawing/2014/main" id="{B67BB991-5DE7-443D-A0BD-E690D432E9DC}"/>
              </a:ext>
            </a:extLst>
          </p:cNvPr>
          <p:cNvPicPr>
            <a:picLocks noChangeAspect="1"/>
          </p:cNvPicPr>
          <p:nvPr/>
        </p:nvPicPr>
        <p:blipFill>
          <a:blip r:embed="rId5"/>
          <a:stretch>
            <a:fillRect/>
          </a:stretch>
        </p:blipFill>
        <p:spPr>
          <a:xfrm>
            <a:off x="2129818" y="4245154"/>
            <a:ext cx="5852356" cy="2431891"/>
          </a:xfrm>
          <a:prstGeom prst="rect">
            <a:avLst/>
          </a:prstGeom>
        </p:spPr>
      </p:pic>
    </p:spTree>
    <p:extLst>
      <p:ext uri="{BB962C8B-B14F-4D97-AF65-F5344CB8AC3E}">
        <p14:creationId xmlns:p14="http://schemas.microsoft.com/office/powerpoint/2010/main" val="293413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use the preview pane</a:t>
            </a:r>
          </a:p>
        </p:txBody>
      </p:sp>
      <p:pic>
        <p:nvPicPr>
          <p:cNvPr id="5" name="Picture 4">
            <a:extLst>
              <a:ext uri="{FF2B5EF4-FFF2-40B4-BE49-F238E27FC236}">
                <a16:creationId xmlns:a16="http://schemas.microsoft.com/office/drawing/2014/main" id="{A693A1A0-9013-49F7-9644-F6DCB81151D4}"/>
              </a:ext>
            </a:extLst>
          </p:cNvPr>
          <p:cNvPicPr>
            <a:picLocks noChangeAspect="1"/>
          </p:cNvPicPr>
          <p:nvPr/>
        </p:nvPicPr>
        <p:blipFill>
          <a:blip r:embed="rId3"/>
          <a:stretch>
            <a:fillRect/>
          </a:stretch>
        </p:blipFill>
        <p:spPr>
          <a:xfrm>
            <a:off x="320768" y="2549532"/>
            <a:ext cx="11605346" cy="2196088"/>
          </a:xfrm>
          <a:prstGeom prst="rect">
            <a:avLst/>
          </a:prstGeom>
        </p:spPr>
      </p:pic>
    </p:spTree>
    <p:extLst>
      <p:ext uri="{BB962C8B-B14F-4D97-AF65-F5344CB8AC3E}">
        <p14:creationId xmlns:p14="http://schemas.microsoft.com/office/powerpoint/2010/main" val="186110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write comments to the preview pane</a:t>
            </a:r>
          </a:p>
        </p:txBody>
      </p:sp>
      <p:pic>
        <p:nvPicPr>
          <p:cNvPr id="5" name="Picture 4">
            <a:extLst>
              <a:ext uri="{FF2B5EF4-FFF2-40B4-BE49-F238E27FC236}">
                <a16:creationId xmlns:a16="http://schemas.microsoft.com/office/drawing/2014/main" id="{792B6FB4-6B2D-4693-A439-657260D7D0CF}"/>
              </a:ext>
            </a:extLst>
          </p:cNvPr>
          <p:cNvPicPr>
            <a:picLocks noChangeAspect="1"/>
          </p:cNvPicPr>
          <p:nvPr/>
        </p:nvPicPr>
        <p:blipFill>
          <a:blip r:embed="rId3"/>
          <a:stretch>
            <a:fillRect/>
          </a:stretch>
        </p:blipFill>
        <p:spPr>
          <a:xfrm>
            <a:off x="2151664" y="1690687"/>
            <a:ext cx="8455729" cy="4665661"/>
          </a:xfrm>
          <a:prstGeom prst="rect">
            <a:avLst/>
          </a:prstGeom>
        </p:spPr>
      </p:pic>
      <p:sp>
        <p:nvSpPr>
          <p:cNvPr id="6" name="Rectangle 5">
            <a:extLst>
              <a:ext uri="{FF2B5EF4-FFF2-40B4-BE49-F238E27FC236}">
                <a16:creationId xmlns:a16="http://schemas.microsoft.com/office/drawing/2014/main" id="{6B68E019-6C78-44E4-993C-6DF362818472}"/>
              </a:ext>
            </a:extLst>
          </p:cNvPr>
          <p:cNvSpPr/>
          <p:nvPr/>
        </p:nvSpPr>
        <p:spPr>
          <a:xfrm>
            <a:off x="4120966" y="2775416"/>
            <a:ext cx="4436535"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DBD34-3578-4522-B700-EDC485EF49AB}"/>
              </a:ext>
            </a:extLst>
          </p:cNvPr>
          <p:cNvSpPr/>
          <p:nvPr/>
        </p:nvSpPr>
        <p:spPr>
          <a:xfrm>
            <a:off x="2965935" y="4989227"/>
            <a:ext cx="1761514"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62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fbeeldingsresultaat voor it crowd turn it off and on again">
            <a:extLst>
              <a:ext uri="{FF2B5EF4-FFF2-40B4-BE49-F238E27FC236}">
                <a16:creationId xmlns:a16="http://schemas.microsoft.com/office/drawing/2014/main" id="{7F7C9849-D111-4B4B-9CDC-5BA352095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1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fbeeldingsresultaat voor the end is near sandwich board">
            <a:extLst>
              <a:ext uri="{FF2B5EF4-FFF2-40B4-BE49-F238E27FC236}">
                <a16:creationId xmlns:a16="http://schemas.microsoft.com/office/drawing/2014/main" id="{C8C37FD9-EEE8-472E-8BE7-74EB775C9A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97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15639E06-01FD-49C1-9C12-B831F916ECEA}"/>
              </a:ext>
            </a:extLst>
          </p:cNvPr>
          <p:cNvSpPr txBox="1">
            <a:spLocks/>
          </p:cNvSpPr>
          <p:nvPr/>
        </p:nvSpPr>
        <p:spPr>
          <a:xfrm>
            <a:off x="4014536" y="28241"/>
            <a:ext cx="55385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ye olde message box</a:t>
            </a:r>
            <a:endParaRPr lang="en-US" dirty="0">
              <a:solidFill>
                <a:schemeClr val="bg1"/>
              </a:solidFill>
            </a:endParaRPr>
          </a:p>
        </p:txBody>
      </p:sp>
    </p:spTree>
    <p:extLst>
      <p:ext uri="{BB962C8B-B14F-4D97-AF65-F5344CB8AC3E}">
        <p14:creationId xmlns:p14="http://schemas.microsoft.com/office/powerpoint/2010/main" val="1528887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pPr marL="0" indent="0">
              <a:buNone/>
            </a:pPr>
            <a:r>
              <a:rPr lang="en-US" sz="4000" dirty="0"/>
              <a:t>recap</a:t>
            </a:r>
          </a:p>
          <a:p>
            <a:pPr marL="0" indent="0">
              <a:buNone/>
            </a:pPr>
            <a:r>
              <a:rPr lang="en-US" sz="4000" dirty="0"/>
              <a:t>reusing code</a:t>
            </a:r>
          </a:p>
          <a:p>
            <a:pPr marL="0" indent="0">
              <a:buNone/>
            </a:pPr>
            <a:r>
              <a:rPr lang="en-US" sz="4000" dirty="0"/>
              <a:t>annotations</a:t>
            </a:r>
          </a:p>
          <a:p>
            <a:pPr marL="0" indent="0">
              <a:buNone/>
            </a:pPr>
            <a:r>
              <a:rPr lang="en-US" sz="4000" dirty="0"/>
              <a:t>troubleshooting</a:t>
            </a:r>
          </a:p>
        </p:txBody>
      </p:sp>
    </p:spTree>
    <p:extLst>
      <p:ext uri="{BB962C8B-B14F-4D97-AF65-F5344CB8AC3E}">
        <p14:creationId xmlns:p14="http://schemas.microsoft.com/office/powerpoint/2010/main" val="9464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tacks of small logs on wet ground in a forest clearing">
            <a:extLst>
              <a:ext uri="{FF2B5EF4-FFF2-40B4-BE49-F238E27FC236}">
                <a16:creationId xmlns:a16="http://schemas.microsoft.com/office/drawing/2014/main" id="{87C09CAC-7FA5-46BF-93F8-154402821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4"/>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9C5CAE6-37F9-47DE-A95F-89E70630A980}"/>
              </a:ext>
            </a:extLst>
          </p:cNvPr>
          <p:cNvSpPr txBox="1">
            <a:spLocks/>
          </p:cNvSpPr>
          <p:nvPr/>
        </p:nvSpPr>
        <p:spPr>
          <a:xfrm>
            <a:off x="838200" y="365125"/>
            <a:ext cx="22057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logging</a:t>
            </a:r>
            <a:endParaRPr lang="en-US" dirty="0">
              <a:solidFill>
                <a:schemeClr val="bg1"/>
              </a:solidFill>
            </a:endParaRPr>
          </a:p>
        </p:txBody>
      </p:sp>
    </p:spTree>
    <p:extLst>
      <p:ext uri="{BB962C8B-B14F-4D97-AF65-F5344CB8AC3E}">
        <p14:creationId xmlns:p14="http://schemas.microsoft.com/office/powerpoint/2010/main" val="3717245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fbeeldingsresultaat voor throw hammer highland">
            <a:extLst>
              <a:ext uri="{FF2B5EF4-FFF2-40B4-BE49-F238E27FC236}">
                <a16:creationId xmlns:a16="http://schemas.microsoft.com/office/drawing/2014/main" id="{4442CE39-1B4F-4229-970F-D06C579F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465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460183A-FFE4-4F49-A799-B3DFFADB223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throw an error</a:t>
            </a:r>
            <a:endParaRPr lang="en-US" dirty="0">
              <a:solidFill>
                <a:schemeClr val="bg1"/>
              </a:solidFill>
            </a:endParaRPr>
          </a:p>
        </p:txBody>
      </p:sp>
    </p:spTree>
    <p:extLst>
      <p:ext uri="{BB962C8B-B14F-4D97-AF65-F5344CB8AC3E}">
        <p14:creationId xmlns:p14="http://schemas.microsoft.com/office/powerpoint/2010/main" val="2051610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8279-9992-443E-83A7-8B07C30086F9}"/>
              </a:ext>
            </a:extLst>
          </p:cNvPr>
          <p:cNvSpPr>
            <a:spLocks noGrp="1"/>
          </p:cNvSpPr>
          <p:nvPr>
            <p:ph type="title"/>
          </p:nvPr>
        </p:nvSpPr>
        <p:spPr/>
        <p:txBody>
          <a:bodyPr/>
          <a:lstStyle/>
          <a:p>
            <a:r>
              <a:rPr lang="en-US" dirty="0"/>
              <a:t>debug utilities</a:t>
            </a:r>
          </a:p>
        </p:txBody>
      </p:sp>
      <p:pic>
        <p:nvPicPr>
          <p:cNvPr id="7" name="Picture 4" descr="Afbeeldingsresultaat voor stages of debugging">
            <a:extLst>
              <a:ext uri="{FF2B5EF4-FFF2-40B4-BE49-F238E27FC236}">
                <a16:creationId xmlns:a16="http://schemas.microsoft.com/office/drawing/2014/main" id="{5365C441-2163-40B4-8787-7F44EF2ED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9703"/>
            <a:ext cx="9171432" cy="50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07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640524-3AA6-4509-BD64-451E0BDDC496}"/>
              </a:ext>
            </a:extLst>
          </p:cNvPr>
          <p:cNvSpPr>
            <a:spLocks noGrp="1"/>
          </p:cNvSpPr>
          <p:nvPr>
            <p:ph type="sldNum" sz="quarter" idx="12"/>
          </p:nvPr>
        </p:nvSpPr>
        <p:spPr/>
        <p:txBody>
          <a:bodyPr/>
          <a:lstStyle/>
          <a:p>
            <a:fld id="{D41FD555-2F82-9747-928C-A3E63261FF2A}" type="slidenum">
              <a:rPr lang="en-US" smtClean="0"/>
              <a:pPr/>
              <a:t>33</a:t>
            </a:fld>
            <a:endParaRPr lang="en-US"/>
          </a:p>
        </p:txBody>
      </p:sp>
      <p:sp>
        <p:nvSpPr>
          <p:cNvPr id="5" name="Title 4">
            <a:extLst>
              <a:ext uri="{FF2B5EF4-FFF2-40B4-BE49-F238E27FC236}">
                <a16:creationId xmlns:a16="http://schemas.microsoft.com/office/drawing/2014/main" id="{82B4238D-8094-4BAB-8EFD-C86FE26DE738}"/>
              </a:ext>
            </a:extLst>
          </p:cNvPr>
          <p:cNvSpPr>
            <a:spLocks noGrp="1"/>
          </p:cNvSpPr>
          <p:nvPr>
            <p:ph type="title"/>
          </p:nvPr>
        </p:nvSpPr>
        <p:spPr/>
        <p:txBody>
          <a:bodyPr/>
          <a:lstStyle/>
          <a:p>
            <a:endParaRPr lang="en-US"/>
          </a:p>
        </p:txBody>
      </p:sp>
      <p:pic>
        <p:nvPicPr>
          <p:cNvPr id="8" name="Picture 2" descr="Books, Door, Entrance, Italy, Colors, City, Scenography">
            <a:extLst>
              <a:ext uri="{FF2B5EF4-FFF2-40B4-BE49-F238E27FC236}">
                <a16:creationId xmlns:a16="http://schemas.microsoft.com/office/drawing/2014/main" id="{9BE14801-036A-41EB-A895-6A6962EB8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539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16DE720B-4887-4A8B-8425-793B32B65325}"/>
              </a:ext>
            </a:extLst>
          </p:cNvPr>
          <p:cNvSpPr txBox="1">
            <a:spLocks/>
          </p:cNvSpPr>
          <p:nvPr/>
        </p:nvSpPr>
        <p:spPr>
          <a:xfrm>
            <a:off x="776054" y="1030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documentation</a:t>
            </a:r>
            <a:endParaRPr lang="en-US" dirty="0">
              <a:solidFill>
                <a:schemeClr val="bg1"/>
              </a:solidFill>
            </a:endParaRPr>
          </a:p>
        </p:txBody>
      </p:sp>
    </p:spTree>
    <p:extLst>
      <p:ext uri="{BB962C8B-B14F-4D97-AF65-F5344CB8AC3E}">
        <p14:creationId xmlns:p14="http://schemas.microsoft.com/office/powerpoint/2010/main" val="221289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type="body" idx="1"/>
          </p:nvPr>
        </p:nvSpPr>
        <p:spPr>
          <a:xfrm>
            <a:off x="734314" y="2678906"/>
            <a:ext cx="10515600" cy="1500187"/>
          </a:xfrm>
        </p:spPr>
        <p:txBody>
          <a:bodyPr>
            <a:normAutofit fontScale="62500" lnSpcReduction="20000"/>
          </a:bodyPr>
          <a:lstStyle/>
          <a:p>
            <a:pPr marL="0" indent="0">
              <a:buNone/>
            </a:pPr>
            <a:r>
              <a:rPr lang="en-US" sz="19900" dirty="0"/>
              <a:t> DEMO</a:t>
            </a:r>
          </a:p>
        </p:txBody>
      </p:sp>
    </p:spTree>
    <p:extLst>
      <p:ext uri="{BB962C8B-B14F-4D97-AF65-F5344CB8AC3E}">
        <p14:creationId xmlns:p14="http://schemas.microsoft.com/office/powerpoint/2010/main" val="132565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35207BDE-D66D-4BA0-B850-05579E0C2C60}"/>
              </a:ext>
            </a:extLst>
          </p:cNvPr>
          <p:cNvSpPr>
            <a:spLocks noGrp="1"/>
          </p:cNvSpPr>
          <p:nvPr>
            <p:ph type="sldNum" sz="quarter" idx="12"/>
          </p:nvPr>
        </p:nvSpPr>
        <p:spPr/>
        <p:txBody>
          <a:bodyPr/>
          <a:lstStyle/>
          <a:p>
            <a:fld id="{D41FD555-2F82-9747-928C-A3E63261FF2A}" type="slidenum">
              <a:rPr lang="en-US" smtClean="0"/>
              <a:t>35</a:t>
            </a:fld>
            <a:endParaRPr lang="en-US"/>
          </a:p>
        </p:txBody>
      </p:sp>
      <p:sp>
        <p:nvSpPr>
          <p:cNvPr id="6" name="Content Placeholder 2">
            <a:extLst>
              <a:ext uri="{FF2B5EF4-FFF2-40B4-BE49-F238E27FC236}">
                <a16:creationId xmlns:a16="http://schemas.microsoft.com/office/drawing/2014/main" id="{50C8E949-C0C8-4F6B-BEAF-C63FEA8E99E5}"/>
              </a:ext>
            </a:extLst>
          </p:cNvPr>
          <p:cNvSpPr>
            <a:spLocks noGrp="1"/>
          </p:cNvSpPr>
          <p:nvPr>
            <p:ph idx="4294967295"/>
          </p:nvPr>
        </p:nvSpPr>
        <p:spPr>
          <a:xfrm>
            <a:off x="512064" y="1825625"/>
            <a:ext cx="10515600" cy="4351338"/>
          </a:xfrm>
        </p:spPr>
        <p:txBody>
          <a:bodyPr/>
          <a:lstStyle/>
          <a:p>
            <a:pPr marL="0" indent="0">
              <a:buNone/>
            </a:pPr>
            <a:r>
              <a:rPr lang="en-US" dirty="0">
                <a:hlinkClick r:id="rId3"/>
              </a:rPr>
              <a:t>Biml Tutorial @</a:t>
            </a:r>
            <a:r>
              <a:rPr lang="en-US" dirty="0" err="1">
                <a:hlinkClick r:id="rId3"/>
              </a:rPr>
              <a:t>MSSQLTips</a:t>
            </a:r>
            <a:endParaRPr lang="en-US" dirty="0"/>
          </a:p>
          <a:p>
            <a:pPr marL="0" indent="0">
              <a:buNone/>
            </a:pPr>
            <a:r>
              <a:rPr lang="en-US" dirty="0">
                <a:hlinkClick r:id="rId4"/>
              </a:rPr>
              <a:t>Documentation</a:t>
            </a:r>
            <a:endParaRPr lang="en-US" dirty="0"/>
          </a:p>
          <a:p>
            <a:pPr marL="0" indent="0">
              <a:buNone/>
            </a:pPr>
            <a:r>
              <a:rPr lang="en-US" dirty="0">
                <a:hlinkClick r:id="rId5"/>
              </a:rPr>
              <a:t>BimlScript</a:t>
            </a:r>
            <a:endParaRPr lang="en-US" dirty="0"/>
          </a:p>
          <a:p>
            <a:pPr marL="0" indent="0">
              <a:buNone/>
            </a:pPr>
            <a:r>
              <a:rPr lang="en-US" dirty="0">
                <a:hlinkClick r:id="rId6"/>
              </a:rPr>
              <a:t>Cathrine Wilhelmsen</a:t>
            </a:r>
            <a:endParaRPr lang="en-US" dirty="0"/>
          </a:p>
          <a:p>
            <a:pPr marL="0" indent="0">
              <a:buNone/>
            </a:pPr>
            <a:r>
              <a:rPr lang="en-US" dirty="0">
                <a:hlinkClick r:id="rId7"/>
              </a:rPr>
              <a:t>Ben Weissman</a:t>
            </a:r>
            <a:endParaRPr lang="en-US" dirty="0"/>
          </a:p>
          <a:p>
            <a:pPr marL="0" indent="0">
              <a:buNone/>
            </a:pPr>
            <a:r>
              <a:rPr lang="en-US" dirty="0">
                <a:hlinkClick r:id="rId8"/>
              </a:rPr>
              <a:t>Biml Toolbelt</a:t>
            </a:r>
            <a:endParaRPr lang="en-US" dirty="0"/>
          </a:p>
          <a:p>
            <a:pPr marL="0" indent="0">
              <a:buNone/>
            </a:pPr>
            <a:r>
              <a:rPr lang="en-US" dirty="0">
                <a:hlinkClick r:id="rId9"/>
              </a:rPr>
              <a:t>https://github.com/KoenVerbeeck/DataMindsBiml</a:t>
            </a:r>
            <a:endParaRPr lang="en-US" dirty="0"/>
          </a:p>
        </p:txBody>
      </p:sp>
      <p:pic>
        <p:nvPicPr>
          <p:cNvPr id="3" name="Picture 2">
            <a:hlinkClick r:id="rId10"/>
            <a:extLst>
              <a:ext uri="{FF2B5EF4-FFF2-40B4-BE49-F238E27FC236}">
                <a16:creationId xmlns:a16="http://schemas.microsoft.com/office/drawing/2014/main" id="{CC73D98B-D41C-4313-A076-3BA670C6D96A}"/>
              </a:ext>
            </a:extLst>
          </p:cNvPr>
          <p:cNvPicPr>
            <a:picLocks noChangeAspect="1"/>
          </p:cNvPicPr>
          <p:nvPr/>
        </p:nvPicPr>
        <p:blipFill>
          <a:blip r:embed="rId11"/>
          <a:stretch>
            <a:fillRect/>
          </a:stretch>
        </p:blipFill>
        <p:spPr>
          <a:xfrm>
            <a:off x="8055773" y="1397055"/>
            <a:ext cx="2103302" cy="3246401"/>
          </a:xfrm>
          <a:prstGeom prst="rect">
            <a:avLst/>
          </a:prstGeom>
        </p:spPr>
      </p:pic>
    </p:spTree>
    <p:extLst>
      <p:ext uri="{BB962C8B-B14F-4D97-AF65-F5344CB8AC3E}">
        <p14:creationId xmlns:p14="http://schemas.microsoft.com/office/powerpoint/2010/main" val="40799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25FD00-52CB-45DF-9A7A-323F18B4F8B0}"/>
              </a:ext>
            </a:extLst>
          </p:cNvPr>
          <p:cNvSpPr>
            <a:spLocks noGrp="1"/>
          </p:cNvSpPr>
          <p:nvPr>
            <p:ph type="title"/>
          </p:nvPr>
        </p:nvSpPr>
        <p:spPr>
          <a:xfrm>
            <a:off x="436728" y="199811"/>
            <a:ext cx="10896600" cy="1027257"/>
          </a:xfrm>
        </p:spPr>
        <p:txBody>
          <a:bodyPr>
            <a:normAutofit/>
          </a:bodyPr>
          <a:lstStyle/>
          <a:p>
            <a:pPr algn="ctr"/>
            <a:r>
              <a:rPr lang="nl-BE" dirty="0"/>
              <a:t>In </a:t>
            </a:r>
            <a:r>
              <a:rPr lang="nl-BE" dirty="0" err="1"/>
              <a:t>appreciation</a:t>
            </a:r>
            <a:r>
              <a:rPr lang="nl-BE" dirty="0"/>
              <a:t> of </a:t>
            </a:r>
            <a:r>
              <a:rPr lang="nl-BE" dirty="0" err="1"/>
              <a:t>our</a:t>
            </a:r>
            <a:r>
              <a:rPr lang="nl-BE" dirty="0"/>
              <a:t> sponsors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76" y="1489491"/>
            <a:ext cx="2498862" cy="111060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2874"/>
          <a:stretch/>
        </p:blipFill>
        <p:spPr>
          <a:xfrm>
            <a:off x="4072546" y="1622064"/>
            <a:ext cx="3359028" cy="978032"/>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80407" y="4616445"/>
            <a:ext cx="1364417" cy="1263349"/>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32807" r="9125" b="31884"/>
          <a:stretch/>
        </p:blipFill>
        <p:spPr>
          <a:xfrm>
            <a:off x="8440690" y="4573010"/>
            <a:ext cx="3336836" cy="1296538"/>
          </a:xfrm>
          <a:prstGeom prst="rect">
            <a:avLst/>
          </a:prstGeom>
        </p:spPr>
      </p:pic>
      <p:pic>
        <p:nvPicPr>
          <p:cNvPr id="14" name="Picture 13">
            <a:extLst>
              <a:ext uri="{FF2B5EF4-FFF2-40B4-BE49-F238E27FC236}">
                <a16:creationId xmlns:a16="http://schemas.microsoft.com/office/drawing/2014/main" id="{0F1F4AA4-2035-44B9-BE21-865FDB8260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342" y="4606675"/>
            <a:ext cx="2801460" cy="126129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429" y="4605744"/>
            <a:ext cx="3294616" cy="1263349"/>
          </a:xfrm>
          <a:prstGeom prst="rect">
            <a:avLst/>
          </a:prstGeom>
        </p:spPr>
      </p:pic>
      <p:pic>
        <p:nvPicPr>
          <p:cNvPr id="7" name="Picture 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065055" y="2770157"/>
            <a:ext cx="1552903" cy="1646680"/>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t="7220" r="1619" b="6576"/>
          <a:stretch/>
        </p:blipFill>
        <p:spPr>
          <a:xfrm>
            <a:off x="8191382" y="1594895"/>
            <a:ext cx="3014562" cy="986356"/>
          </a:xfrm>
          <a:prstGeom prst="rect">
            <a:avLst/>
          </a:prstGeom>
        </p:spPr>
      </p:pic>
      <p:pic>
        <p:nvPicPr>
          <p:cNvPr id="12" name="Picture 1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46536" y="3335749"/>
            <a:ext cx="3033541" cy="530768"/>
          </a:xfrm>
          <a:prstGeom prst="rect">
            <a:avLst/>
          </a:prstGeom>
        </p:spPr>
      </p:pic>
      <p:pic>
        <p:nvPicPr>
          <p:cNvPr id="19" name="Picture 1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72546" y="3220238"/>
            <a:ext cx="3487423" cy="647468"/>
          </a:xfrm>
          <a:prstGeom prst="rect">
            <a:avLst/>
          </a:prstGeom>
        </p:spPr>
      </p:pic>
    </p:spTree>
    <p:extLst>
      <p:ext uri="{BB962C8B-B14F-4D97-AF65-F5344CB8AC3E}">
        <p14:creationId xmlns:p14="http://schemas.microsoft.com/office/powerpoint/2010/main" val="1712178728"/>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ndoor&#10;&#10;Description generated with very high confidence">
            <a:extLst>
              <a:ext uri="{FF2B5EF4-FFF2-40B4-BE49-F238E27FC236}">
                <a16:creationId xmlns:a16="http://schemas.microsoft.com/office/drawing/2014/main" id="{0308B369-0751-4D98-A4D0-87316A94FDC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79690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955EA-C4D9-4C3F-857F-73C45CD4576D}"/>
              </a:ext>
            </a:extLst>
          </p:cNvPr>
          <p:cNvSpPr>
            <a:spLocks noGrp="1"/>
          </p:cNvSpPr>
          <p:nvPr>
            <p:ph type="title"/>
          </p:nvPr>
        </p:nvSpPr>
        <p:spPr/>
        <p:txBody>
          <a:bodyPr anchor="t" anchorCtr="0">
            <a:noAutofit/>
          </a:bodyPr>
          <a:lstStyle/>
          <a:p>
            <a:r>
              <a:rPr lang="en-US" sz="7000" dirty="0">
                <a:latin typeface="+mn-lt"/>
              </a:rPr>
              <a:t>recap!</a:t>
            </a:r>
          </a:p>
        </p:txBody>
      </p:sp>
      <p:sp>
        <p:nvSpPr>
          <p:cNvPr id="4" name="Text Placeholder 3">
            <a:extLst>
              <a:ext uri="{FF2B5EF4-FFF2-40B4-BE49-F238E27FC236}">
                <a16:creationId xmlns:a16="http://schemas.microsoft.com/office/drawing/2014/main" id="{605F5917-C3A3-4966-A2F1-85FB76E2F31D}"/>
              </a:ext>
            </a:extLst>
          </p:cNvPr>
          <p:cNvSpPr>
            <a:spLocks noGrp="1"/>
          </p:cNvSpPr>
          <p:nvPr>
            <p:ph type="body" idx="1"/>
          </p:nvPr>
        </p:nvSpPr>
        <p:spPr/>
        <p:txBody>
          <a:bodyPr/>
          <a:lstStyle/>
          <a:p>
            <a:r>
              <a:rPr lang="en-US" dirty="0"/>
              <a:t>quick refresh of Biml power</a:t>
            </a:r>
          </a:p>
        </p:txBody>
      </p:sp>
    </p:spTree>
    <p:extLst>
      <p:ext uri="{BB962C8B-B14F-4D97-AF65-F5344CB8AC3E}">
        <p14:creationId xmlns:p14="http://schemas.microsoft.com/office/powerpoint/2010/main" val="231908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type="body" idx="1"/>
          </p:nvPr>
        </p:nvSpPr>
        <p:spPr>
          <a:xfrm>
            <a:off x="734314" y="2678906"/>
            <a:ext cx="10515600" cy="1500187"/>
          </a:xfrm>
        </p:spPr>
        <p:txBody>
          <a:bodyPr>
            <a:normAutofit fontScale="62500" lnSpcReduction="20000"/>
          </a:bodyPr>
          <a:lstStyle/>
          <a:p>
            <a:pPr marL="0" indent="0">
              <a:buNone/>
            </a:pPr>
            <a:r>
              <a:rPr lang="en-US" sz="19900" dirty="0"/>
              <a:t> DEMO</a:t>
            </a:r>
          </a:p>
        </p:txBody>
      </p:sp>
    </p:spTree>
    <p:extLst>
      <p:ext uri="{BB962C8B-B14F-4D97-AF65-F5344CB8AC3E}">
        <p14:creationId xmlns:p14="http://schemas.microsoft.com/office/powerpoint/2010/main" val="3205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C6234-CB69-439F-9A33-FEB3B3C9CB41}"/>
              </a:ext>
            </a:extLst>
          </p:cNvPr>
          <p:cNvSpPr>
            <a:spLocks noGrp="1"/>
          </p:cNvSpPr>
          <p:nvPr>
            <p:ph type="title"/>
          </p:nvPr>
        </p:nvSpPr>
        <p:spPr/>
        <p:txBody>
          <a:bodyPr vert="horz" lIns="91440" tIns="45720" rIns="91440" bIns="45720" rtlCol="0" anchor="t" anchorCtr="0">
            <a:normAutofit/>
          </a:bodyPr>
          <a:lstStyle/>
          <a:p>
            <a:r>
              <a:rPr lang="en-US" dirty="0"/>
              <a:t>what is Biml?</a:t>
            </a:r>
          </a:p>
        </p:txBody>
      </p:sp>
      <p:pic>
        <p:nvPicPr>
          <p:cNvPr id="7170" name="Picture 2" descr="Varigence">
            <a:extLst>
              <a:ext uri="{FF2B5EF4-FFF2-40B4-BE49-F238E27FC236}">
                <a16:creationId xmlns:a16="http://schemas.microsoft.com/office/drawing/2014/main" id="{C1A50F5E-6405-404D-BFAD-597BA159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214" y="365125"/>
            <a:ext cx="3432586" cy="10915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8BBD23-3BE8-4C4F-93AF-2899063E9EDA}"/>
              </a:ext>
            </a:extLst>
          </p:cNvPr>
          <p:cNvPicPr>
            <a:picLocks noChangeAspect="1"/>
          </p:cNvPicPr>
          <p:nvPr/>
        </p:nvPicPr>
        <p:blipFill>
          <a:blip r:embed="rId4"/>
          <a:stretch>
            <a:fillRect/>
          </a:stretch>
        </p:blipFill>
        <p:spPr>
          <a:xfrm>
            <a:off x="0" y="1784905"/>
            <a:ext cx="12189859" cy="4662787"/>
          </a:xfrm>
          <a:prstGeom prst="rect">
            <a:avLst/>
          </a:prstGeom>
        </p:spPr>
      </p:pic>
    </p:spTree>
    <p:extLst>
      <p:ext uri="{BB962C8B-B14F-4D97-AF65-F5344CB8AC3E}">
        <p14:creationId xmlns:p14="http://schemas.microsoft.com/office/powerpoint/2010/main" val="179669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69B4-296D-4347-B92C-4F6C195633B4}"/>
              </a:ext>
            </a:extLst>
          </p:cNvPr>
          <p:cNvSpPr>
            <a:spLocks noGrp="1"/>
          </p:cNvSpPr>
          <p:nvPr>
            <p:ph type="title"/>
          </p:nvPr>
        </p:nvSpPr>
        <p:spPr/>
        <p:txBody>
          <a:bodyPr vert="horz" lIns="91440" tIns="45720" rIns="91440" bIns="45720" rtlCol="0" anchor="t" anchorCtr="0">
            <a:normAutofit/>
          </a:bodyPr>
          <a:lstStyle/>
          <a:p>
            <a:r>
              <a:rPr lang="en-US" dirty="0"/>
              <a:t>what is Biml?</a:t>
            </a:r>
          </a:p>
        </p:txBody>
      </p:sp>
      <p:pic>
        <p:nvPicPr>
          <p:cNvPr id="6" name="Picture 5">
            <a:extLst>
              <a:ext uri="{FF2B5EF4-FFF2-40B4-BE49-F238E27FC236}">
                <a16:creationId xmlns:a16="http://schemas.microsoft.com/office/drawing/2014/main" id="{3E072FDA-C1ED-4A7F-AD2B-167CAF54E572}"/>
              </a:ext>
            </a:extLst>
          </p:cNvPr>
          <p:cNvPicPr>
            <a:picLocks noChangeAspect="1"/>
          </p:cNvPicPr>
          <p:nvPr/>
        </p:nvPicPr>
        <p:blipFill>
          <a:blip r:embed="rId3"/>
          <a:stretch>
            <a:fillRect/>
          </a:stretch>
        </p:blipFill>
        <p:spPr>
          <a:xfrm>
            <a:off x="599981" y="1610689"/>
            <a:ext cx="7004880" cy="2679462"/>
          </a:xfrm>
          <a:prstGeom prst="rect">
            <a:avLst/>
          </a:prstGeom>
        </p:spPr>
      </p:pic>
      <p:pic>
        <p:nvPicPr>
          <p:cNvPr id="7" name="Picture 6">
            <a:extLst>
              <a:ext uri="{FF2B5EF4-FFF2-40B4-BE49-F238E27FC236}">
                <a16:creationId xmlns:a16="http://schemas.microsoft.com/office/drawing/2014/main" id="{E8E4D0EF-038E-41CF-B094-9C178CA0B3F3}"/>
              </a:ext>
            </a:extLst>
          </p:cNvPr>
          <p:cNvPicPr>
            <a:picLocks noChangeAspect="1"/>
          </p:cNvPicPr>
          <p:nvPr/>
        </p:nvPicPr>
        <p:blipFill>
          <a:blip r:embed="rId4"/>
          <a:stretch>
            <a:fillRect/>
          </a:stretch>
        </p:blipFill>
        <p:spPr>
          <a:xfrm>
            <a:off x="6945665" y="2820507"/>
            <a:ext cx="5145930" cy="3841580"/>
          </a:xfrm>
          <a:prstGeom prst="rect">
            <a:avLst/>
          </a:prstGeom>
        </p:spPr>
      </p:pic>
      <p:cxnSp>
        <p:nvCxnSpPr>
          <p:cNvPr id="9" name="Connector: Elbow 8">
            <a:extLst>
              <a:ext uri="{FF2B5EF4-FFF2-40B4-BE49-F238E27FC236}">
                <a16:creationId xmlns:a16="http://schemas.microsoft.com/office/drawing/2014/main" id="{7CC1882A-1722-431E-9BE3-82323040D51D}"/>
              </a:ext>
            </a:extLst>
          </p:cNvPr>
          <p:cNvCxnSpPr>
            <a:cxnSpLocks/>
          </p:cNvCxnSpPr>
          <p:nvPr/>
        </p:nvCxnSpPr>
        <p:spPr>
          <a:xfrm rot="16200000" flipH="1">
            <a:off x="5402102" y="3051430"/>
            <a:ext cx="243882" cy="2843244"/>
          </a:xfrm>
          <a:prstGeom prst="bentConnector2">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48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vert="horz" lIns="91440" tIns="45720" rIns="91440" bIns="45720" rtlCol="0" anchor="t" anchorCtr="0">
            <a:normAutofit/>
          </a:bodyPr>
          <a:lstStyle/>
          <a:p>
            <a:r>
              <a:rPr lang="en-US" dirty="0"/>
              <a:t>but also…</a:t>
            </a:r>
          </a:p>
        </p:txBody>
      </p:sp>
      <p:pic>
        <p:nvPicPr>
          <p:cNvPr id="5" name="Picture 4">
            <a:extLst>
              <a:ext uri="{FF2B5EF4-FFF2-40B4-BE49-F238E27FC236}">
                <a16:creationId xmlns:a16="http://schemas.microsoft.com/office/drawing/2014/main" id="{0E7F874C-F333-4C90-B7EB-C8F6852C9239}"/>
              </a:ext>
            </a:extLst>
          </p:cNvPr>
          <p:cNvPicPr>
            <a:picLocks noChangeAspect="1"/>
          </p:cNvPicPr>
          <p:nvPr/>
        </p:nvPicPr>
        <p:blipFill rotWithShape="1">
          <a:blip r:embed="rId3"/>
          <a:srcRect t="2120"/>
          <a:stretch/>
        </p:blipFill>
        <p:spPr>
          <a:xfrm>
            <a:off x="205740" y="1475438"/>
            <a:ext cx="4830019" cy="2388197"/>
          </a:xfrm>
          <a:prstGeom prst="rect">
            <a:avLst/>
          </a:prstGeom>
        </p:spPr>
      </p:pic>
      <p:pic>
        <p:nvPicPr>
          <p:cNvPr id="6" name="Picture 5">
            <a:extLst>
              <a:ext uri="{FF2B5EF4-FFF2-40B4-BE49-F238E27FC236}">
                <a16:creationId xmlns:a16="http://schemas.microsoft.com/office/drawing/2014/main" id="{839AA704-D1C8-4EFE-B27A-25747D332160}"/>
              </a:ext>
            </a:extLst>
          </p:cNvPr>
          <p:cNvPicPr>
            <a:picLocks noChangeAspect="1"/>
          </p:cNvPicPr>
          <p:nvPr/>
        </p:nvPicPr>
        <p:blipFill>
          <a:blip r:embed="rId4"/>
          <a:stretch>
            <a:fillRect/>
          </a:stretch>
        </p:blipFill>
        <p:spPr>
          <a:xfrm>
            <a:off x="5358414" y="1475438"/>
            <a:ext cx="6685488" cy="4976974"/>
          </a:xfrm>
          <a:prstGeom prst="rect">
            <a:avLst/>
          </a:prstGeom>
        </p:spPr>
      </p:pic>
    </p:spTree>
    <p:extLst>
      <p:ext uri="{BB962C8B-B14F-4D97-AF65-F5344CB8AC3E}">
        <p14:creationId xmlns:p14="http://schemas.microsoft.com/office/powerpoint/2010/main" val="35016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955EA-C4D9-4C3F-857F-73C45CD4576D}"/>
              </a:ext>
            </a:extLst>
          </p:cNvPr>
          <p:cNvSpPr>
            <a:spLocks noGrp="1"/>
          </p:cNvSpPr>
          <p:nvPr>
            <p:ph type="title"/>
          </p:nvPr>
        </p:nvSpPr>
        <p:spPr/>
        <p:txBody>
          <a:bodyPr anchor="t" anchorCtr="0">
            <a:noAutofit/>
          </a:bodyPr>
          <a:lstStyle/>
          <a:p>
            <a:r>
              <a:rPr lang="en-US" sz="7000" dirty="0">
                <a:latin typeface="+mn-lt"/>
              </a:rPr>
              <a:t>code reuse</a:t>
            </a:r>
          </a:p>
        </p:txBody>
      </p:sp>
      <p:sp>
        <p:nvSpPr>
          <p:cNvPr id="2" name="Text Placeholder 1">
            <a:extLst>
              <a:ext uri="{FF2B5EF4-FFF2-40B4-BE49-F238E27FC236}">
                <a16:creationId xmlns:a16="http://schemas.microsoft.com/office/drawing/2014/main" id="{96BF37F3-910A-4893-B60A-DB1D31EF066F}"/>
              </a:ext>
            </a:extLst>
          </p:cNvPr>
          <p:cNvSpPr>
            <a:spLocks noGrp="1"/>
          </p:cNvSpPr>
          <p:nvPr>
            <p:ph type="body" idx="1"/>
          </p:nvPr>
        </p:nvSpPr>
        <p:spPr/>
        <p:txBody>
          <a:bodyPr/>
          <a:lstStyle/>
          <a:p>
            <a:r>
              <a:rPr lang="en-US" dirty="0"/>
              <a:t>work smarter, not harder</a:t>
            </a:r>
          </a:p>
        </p:txBody>
      </p:sp>
    </p:spTree>
    <p:extLst>
      <p:ext uri="{BB962C8B-B14F-4D97-AF65-F5344CB8AC3E}">
        <p14:creationId xmlns:p14="http://schemas.microsoft.com/office/powerpoint/2010/main" val="262450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SQLTips_Template_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C0DB10F-C238-4C7A-82A7-2D00338A6B63}" vid="{731072A3-E448-40C9-AB69-AE07FD3F0C5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dataMindsConnect2018_v0.potx" id="{DD0FC766-14DD-4F0C-83F1-B3A28D9ABB3E}" vid="{862FD4F9-D36B-41FC-9D49-622CD53AD81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AE_Powerpoint_Theme_2017</Template>
  <TotalTime>0</TotalTime>
  <Words>757</Words>
  <Application>Microsoft Office PowerPoint</Application>
  <PresentationFormat>Widescreen</PresentationFormat>
  <Paragraphs>127</Paragraphs>
  <Slides>37</Slides>
  <Notes>31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48" baseType="lpstr">
      <vt:lpstr>SimSun</vt:lpstr>
      <vt:lpstr>Arial</vt:lpstr>
      <vt:lpstr>Calibri</vt:lpstr>
      <vt:lpstr>Calibri Light</vt:lpstr>
      <vt:lpstr>Coo Hew</vt:lpstr>
      <vt:lpstr>Segoe UI</vt:lpstr>
      <vt:lpstr>Space Mono</vt:lpstr>
      <vt:lpstr>Work Sans</vt:lpstr>
      <vt:lpstr>MSSQLTips_Template_Green</vt:lpstr>
      <vt:lpstr>Kantoorthema</vt:lpstr>
      <vt:lpstr>think-cell Slide</vt:lpstr>
      <vt:lpstr>Beyond the basics</vt:lpstr>
      <vt:lpstr>about</vt:lpstr>
      <vt:lpstr>agenda</vt:lpstr>
      <vt:lpstr>recap!</vt:lpstr>
      <vt:lpstr>PowerPoint Presentation</vt:lpstr>
      <vt:lpstr>what is Biml?</vt:lpstr>
      <vt:lpstr>what is Biml?</vt:lpstr>
      <vt:lpstr>but also…</vt:lpstr>
      <vt:lpstr>code reuse</vt:lpstr>
      <vt:lpstr>reusing code</vt:lpstr>
      <vt:lpstr>reusing code</vt:lpstr>
      <vt:lpstr>reusing code</vt:lpstr>
      <vt:lpstr>reusing code</vt:lpstr>
      <vt:lpstr>reusing code</vt:lpstr>
      <vt:lpstr>reusing code</vt:lpstr>
      <vt:lpstr>reusing code</vt:lpstr>
      <vt:lpstr>PowerPoint Presentation</vt:lpstr>
      <vt:lpstr>annotations &amp; frameworks</vt:lpstr>
      <vt:lpstr>creating a framework</vt:lpstr>
      <vt:lpstr>annotations</vt:lpstr>
      <vt:lpstr>PowerPoint Presentation</vt:lpstr>
      <vt:lpstr>troubleshooting</vt:lpstr>
      <vt:lpstr>be aware of the defaults</vt:lpstr>
      <vt:lpstr>use the preview pane</vt:lpstr>
      <vt:lpstr>use the preview pane</vt:lpstr>
      <vt:lpstr>use the preview pane</vt:lpstr>
      <vt:lpstr>write comments to the preview pane</vt:lpstr>
      <vt:lpstr>PowerPoint Presentation</vt:lpstr>
      <vt:lpstr>PowerPoint Presentation</vt:lpstr>
      <vt:lpstr>PowerPoint Presentation</vt:lpstr>
      <vt:lpstr>PowerPoint Presentation</vt:lpstr>
      <vt:lpstr>debug utilities</vt:lpstr>
      <vt:lpstr>PowerPoint Presentation</vt:lpstr>
      <vt:lpstr>PowerPoint Presentation</vt:lpstr>
      <vt:lpstr>resources</vt:lpstr>
      <vt:lpstr>In appreciation of our sponsors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Koen Verbeeck</dc:creator>
  <cp:lastModifiedBy>Koen Verbeeck</cp:lastModifiedBy>
  <cp:revision>187</cp:revision>
  <dcterms:created xsi:type="dcterms:W3CDTF">2017-12-10T19:51:09Z</dcterms:created>
  <dcterms:modified xsi:type="dcterms:W3CDTF">2018-10-13T17:41:26Z</dcterms:modified>
</cp:coreProperties>
</file>